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98" r:id="rId3"/>
    <p:sldId id="257" r:id="rId4"/>
    <p:sldId id="262" r:id="rId5"/>
    <p:sldId id="259" r:id="rId6"/>
    <p:sldId id="356" r:id="rId7"/>
    <p:sldId id="361" r:id="rId8"/>
    <p:sldId id="372" r:id="rId9"/>
    <p:sldId id="384" r:id="rId10"/>
    <p:sldId id="394" r:id="rId11"/>
    <p:sldId id="399" r:id="rId12"/>
    <p:sldId id="386" r:id="rId13"/>
    <p:sldId id="387" r:id="rId14"/>
    <p:sldId id="388" r:id="rId15"/>
    <p:sldId id="401" r:id="rId16"/>
    <p:sldId id="390" r:id="rId17"/>
    <p:sldId id="395" r:id="rId18"/>
    <p:sldId id="402" r:id="rId19"/>
    <p:sldId id="397" r:id="rId20"/>
    <p:sldId id="396" r:id="rId21"/>
    <p:sldId id="3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/>
    <p:restoredTop sz="95363" autoAdjust="0"/>
  </p:normalViewPr>
  <p:slideViewPr>
    <p:cSldViewPr snapToGrid="0">
      <p:cViewPr varScale="1">
        <p:scale>
          <a:sx n="62" d="100"/>
          <a:sy n="62" d="100"/>
        </p:scale>
        <p:origin x="17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2:31:38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4819 2866 0,'0'0'0,"0"0"0,0 0 0,0 0 0,0 0 15,0 0-15,30 0 16,-24 6-1,6 0-15,-6 9 16,0 2 0,0 13-16,-6 6 15,-6-7-15,6 4 16,-6 5 0,0-5-16,0 11 15,0 1 1,0-1-16,0 0 15,0 7-15,0 2 16,6-9 0,0 13-16,0-10 15,0 0 1,0 1-16,0-7 16,-6 0-1,6-11-15,-6 0 16,6-7-16,-6-5 15,6 0 1,0-9-16,0 5 16,6-8-1,0 0-15,0-6 16,6 0 0,-12 0-16,36-20 15,-13-1-15,7-15 16,5-17-1,-5-12-15,-6-9 16,-7 12 0,-5 9-16,0 2 15,0 13 1,0 5-16,0 7 16,5-4-16,-5-3 15,0 13 1,0-4-16,-6 12 15,0 6 1,0-3-16,-6 4 16,6 5-1,-6 0-15,6 0 16,-1 0-16,7 5 16,0 10-1,0 3-15,0 6 16,-6 2-1,6 13-15,-1-1 16,1 13 0,0 2-16,0-3 15,0 6 1,0-2-16,-1-7 16,1-11-16,-6-1 15,6-5 1,-6-7-16,0 1 15,-6-3 1,6 5-16,0-2 16,-6-3-1,6-4-15,-6-2 16,6-3-16,-6 0 16,0 0-1,0 3-15,0-4 16,0 4-16,0-3 15,0 0 1,0 0-16,0-6 16,0 5-1,0-8-15,0 3 16,0 0 0,0-6-16,0 9 15,0-9 1,0 6-16,0-6 15,0 6-15,0-6 16,0 6 0,6-6-16,-6 0 15,5 0 1,-5-6-16,6 0 16,0-9-16,0-11 15,6-10 1,0-17-16,0-9 15,0 5 1,-7-2-16,7 0 16,0-3-1,-6 0-15,6 9 16,-6-7-16,6 13 16,-6 6-1,5 5-15,-5 9 16,0 7-1,0 8-15,-6-6 16,6-3-16,6 7 16,0-10-1,0 0-15,-6 9 16,0 4 0,-1 8-16,-5 3 15,6-6 1,-6 6-16,6-6 15,-6 6-15,6-6 16,-6 6 0,0-6-16</inkml:trace>
  <inkml:trace contextRef="#ctx0" brushRef="#br0" timeOffset="1035.796">5986 3662 0,'0'0'0,"0"0"0,0 0 15,35-6-15,19-6 16,17 6 0,6 1-16,-6 5 15,6 0 1,-6 0-16,-6 0 15,-12-6 1,-17 0-16,-7 0 16,-11-3-16,0-3 15,-6-3 1</inkml:trace>
  <inkml:trace contextRef="#ctx0" brushRef="#br0" timeOffset="1351.742">6075 3887 0,'0'0'0,"0"0"0,0 0 15,0 0-15,0 0 16,0 0 0,0 0-16,47-12 15,6 0 1,12 6-16,0 6 16,7 0-1,-7 0-15,6-8 16,-12 2-16,-12-3 15,-5-9 1</inkml:trace>
  <inkml:trace contextRef="#ctx0" brushRef="#br0" timeOffset="1866.714">7496 3363 0,'0'0'0,"0"0"0,0 0 16,11-38-16,-11 20 15,-11-9 1,-13 7-16,-18-10 15,-5 12 1,-12 9-16,11 9 16,-11 27-16,6 3 15,17 11 1,13 6-16,17 7 16,24-1-1,17 3-15,12 0 16,1-8-16,-1-13 15,-17-8 1,-7-6-16,-11-4 16,-12 1-1,-6 3-15,-11 11 16,-13 4 0,-17-1-16,-7 1 15,7-15 1,17-9-16,13-7 15,11 4 1,6-3-16</inkml:trace>
  <inkml:trace contextRef="#ctx0" brushRef="#br0" timeOffset="2402.062">7715 3594 0,'0'0'0,"0"50"0,0 27 0,-6 65 15,-6 12 1,-6-29-16,0-28 16,1-35-1,-1-20-15,0-13 16,0-17-1,0-6-15,1-18 16,5-23 0,-6-30-16,6-18 15,6 12-15,0 6 16,6-6 0,6-3-16,6 9 15,6-3 1,12 8-16,-1 13 15,1 11 1,-7 31-16,1 10 16,0 19-16,5 18 15,-5-1 1,-18-5-16,0-13 16,-12-5-1,-6-6-15,-6-3 16,1-9-1,-7-6-15,0-9 16,7-9-16,5-8 16,24-7-1,11-14-15</inkml:trace>
  <inkml:trace contextRef="#ctx0" brushRef="#br0" timeOffset="3109.87">8283 3473 0,'0'0'0,"0"0"0,0 0 16,0 0-1,0 0-15,-30 0 16,19 0 0,-1 0-16,-6 12 15,-12 5 1,-5 31-16,-1 17 15,13-3-15,11 0 16,18-26 0,0-7-16,11-5 15,-5-15 1,12-9-16,-6 0 16,-1-3-1,7-9-15,-6-12 16,6-8-1,-13 17-15,1 3 16,-6 0-16,-6 12 16,6 6-1,0 0-15,0 9 16,0 6 0,6-4-16,-6 1 15,5-6 1,1-6-16,0-6 15,6-6-15,11-12 16</inkml:trace>
  <inkml:trace contextRef="#ctx0" brushRef="#br0" timeOffset="3484.738">8638 3425 0,'0'0'0,"0"0"0,12 54 0,-6-10 15,0 6 1,0-8-16,-6-19 16,6-5-1,-6-6-15,6-12 16,-6 0-1,0 0-15,0 0 16,29-18 0,-5 12-16,0 0 15,-1 1-15,1 5 16,0 5 0,5 7-16,-11 0 15,-6 0 1,-6-3-16,-6-3 15,0 15-15,0-21 16</inkml:trace>
  <inkml:trace contextRef="#ctx0" brushRef="#br0" timeOffset="4616.146">9651 2949 0,'0'0'0,"-30"27"16,-6 2-16,-11-2 16,6 23-1,-7 9-15,1 24 16,11 30-16,13 17 16,17-24-1,18-17-15,11-18 16,19-12-1,-1-23-15,13-27 16,11-12 0</inkml:trace>
  <inkml:trace contextRef="#ctx0" brushRef="#br0" timeOffset="5585.123">9781 3295 0,'0'0'0,"0"0"16,0 0-16,0 0 15,0 0 1,0 0-16,12 30 15,-12 2 1,6 30-16,-6 4 16,11-1-16,1-9 15,0-6 1,0-17-16,6-7 16,-6-8-1,5-6-15,-5-6 16,0-6-1,12-6-15,5-12 16,-5-20-16,6-1 16,-13-5-1,1 0-15,-12 11 16,0 15 0,0 3-16,-6-2 15,6 5 1,-6-9-16,6 0 15,-6-2-15,6-7 16,0 1 0,-1 11-16,1 0 15,-6 12 1,6 0-16,-6-3 16,6 9-1,-6 0-15,6 9 16,0-3-16,6 12 15,-6 11 1,6 25-16,-6-1 16,5-12-1,-5-8-15,0 0 16,0-10 0,-6-8-16,6 6 15,-6-4-15,0 13 16,0 0-1</inkml:trace>
  <inkml:trace contextRef="#ctx0" brushRef="#br0" timeOffset="7063.875">10610 3668 0,'0'0'0,"0"0"0,0 0 15,0 0 1,0 0-16,0 0 16,0 0-16,0 0 15,-30-6 1,24 21-16,0 23 16,6 1-1,6 23-15</inkml:trace>
  <inkml:trace contextRef="#ctx0" brushRef="#br0" timeOffset="8099.711">9899 2949 0,'0'0'0,"0"0"0,0 0 16,-29-33-1,29 22-15,0 5 16,0 0-1,6-9-15,11 9 16,19-3-16,11-3 16,12-5-1,7 5-15,-7-9 16,0 6 0,-18 3-16,-5 0 15,-12 1-15,-13 5 16,1 0-1,-12 0-15,0-9 16,0 9 0,0-3-16,-12-8 15,1 5 1,-1 0-16,0 0 16,0 3-16,0 3 15,0 0 1,7 3-16,5 3 15,0 0 1,0 0-16,5 0 16,-5 0-16,36 9 15,5 6 1,1-3-16,-7 6 16,-11-7-1,-12 4-15,-12-15 16,-36 51-1,-11-13-15</inkml:trace>
  <inkml:trace contextRef="#ctx0" brushRef="#br0" timeOffset="8930.394">11042 3881 0,'0'0'0,"0"0"0,0 0 16,0 0-16,0 0 15,0 0 1,-36 24-16,13 11 16,-1 19-1</inkml:trace>
  <inkml:trace contextRef="#ctx0" brushRef="#br0" timeOffset="9568.627">11572 3313 0,'0'0'0,"0"0"16,0 0-16,-18-33 16,15 22-16,0 2 15,0-3 1,0 6-16,0 6 15,3 0 1,0 0-16,-35 44 16,11 21-16,3 24 15,7-12 1,8-9-16,9-15 16,5-17-1,1-6-15,3-7 16,3-17-1,3 0-15,5-12 16,7-12 0,9-20-16,-4-6 15,-8-4 1,-7 7-16,-5-1 16,-3 13-16,0-10 15,0 13 1,-3 2-16,0-3 15,-1 13-15,-2-4 16,0 12 0,-3 6-16,0 6 15,0 17 1,0 31-16,-6 23 16,6 29-16,15 24 15,14 24 1</inkml:trace>
  <inkml:trace contextRef="#ctx0" brushRef="#br0" timeOffset="9975.158">12120 3704 0,'0'0'0,"0"0"15,0 0-15,0 0 16,0 0 0,0 0-16,0 0 15,0 0 1,0 0-16,0 0 15,5 47 1,-25-6-16,2 1 16,3-7-16,6-5 15,6-15 1,3-3-16,3 2 16,3-2-1,6 6-15,12-6 16,11 3-1,16-4-15</inkml:trace>
  <inkml:trace contextRef="#ctx0" brushRef="#br0" timeOffset="10631.63">11294 2976 0,'0'0'0,"0"0"16,0 0-16,20-30 16,13 18-1,14 0-15,12 0 16,4 1-1,-7 5-15,-6-9 16,-8 9 0,-13 0-16,-8 3 15,-9-3-15,-9 0 16,-3-6 0,-3 1-16,-6-1 15,0-9 1,0 12-16,0-3 15,3 6 1,3 0-16,3 1 16,3-1-1,9 0-15,9 0 16,11 0-16,4-3 16,0 18-1,-10-3-15,-5 6 16,-15-1-1,-15 16-15,-18 35 16,-17 21 0,-12 15-16</inkml:trace>
  <inkml:trace contextRef="#ctx0" brushRef="#br0" timeOffset="10899.897">12528 3511 0,'0'0'0,"0"0"16,0 0-16,0 0 16,0 0-1,33 33-15,-10-15 16</inkml:trace>
  <inkml:trace contextRef="#ctx0" brushRef="#br0" timeOffset="11039.041">12833 3455 0,'0'0'0,"0"0"0,0 0 15,0 0-15,35 18 16,-17-12 0</inkml:trace>
  <inkml:trace contextRef="#ctx0" brushRef="#br0" timeOffset="12248.061">13804 3212 0,'0'0'0,"0"0"15,0 0 1,0 0-16,0 0 15,0 0 1,0 0-16,0 0 16,0 0-16,-30 57 15,18-1 1,1-3-16,2 3 16,3-5-1,6-19-15,9-5 16,6-9-16,2-7 15,4-5 1,3-12-16,-1 0 16,4-11-1,6-16-15,-1 7 16,1-10 0,-7 6-16,-8 1 15,-6 11 1,-3-3-16,-3 15 15,-3-2-15,0 2 16,0-6 0,3 0-16,-1-6 15,4-8 1,-3 17-16,0-3 16,-3 0-16,0 6 15,-3 6 1,0-6-16,0 6 15,0 0 1,0 0-16,0 0 16,0 0-1,0 0-15,0 0 16,0 0-16,-21 83 16,18-27-1,6 6-15,3-20 16,3-13-1,6-14-15,0-15 16,8-3 0,16-9-16</inkml:trace>
  <inkml:trace contextRef="#ctx0" brushRef="#br0" timeOffset="13097.994">14369 3727 0,'0'0'0,"0"0"0,0 0 15,0 0 1,0 0-16,0 0 16,0 0-1,3 48-15,-3 20 16,-3 15-16,3-15 16,0-27-1,-3-11-15,0-16 16,3-14-1,0 0-15,0 0 16,0 0 0,0-97-16,0 41 15,6 5-15,3-20 16,3 6 0,0 15-16,0 11 15,0 16 1,-1 11-16,1 3 15,0 9-15,-12 0 16,24 15 0,-15-3-16,-6-7 15,-3 7 1,0-12-16,-18 24 16,0-15-1,-3 6-15,1-3 16,-1 5-1,-3 10-15</inkml:trace>
  <inkml:trace contextRef="#ctx0" brushRef="#br0" timeOffset="13831.842">13461 2863 0,'0'0'0,"0"0"15,0 0-15,0 0 16,0 0-16,29-18 16,18 12-1,39-5-15,12-1 16,-9-3 0,-15 9-16,-18-3 15,-17 3 1,-16 0-16,-8 0 15,-9 0 1,-6 1-16,0 5 16,0 0-16,0 0 15,0 0 1,-36-51-16,28 42 16,2-2-1,3 5-15,3 6 16,3 0-16,3 0 15,5 0 1,13 0-16,6 0 16,2 0-1,1 6-15,-7-6 16,-8 5 0,-12 7-16,-6-12 15,-29 54 1,-10 11-16,-8 23 15</inkml:trace>
  <inkml:trace contextRef="#ctx0" brushRef="#br0" timeOffset="14597.912">14964 3058 0,'0'0'0,"0"0"0,0 0 16,0 0-16,0 0 16,0 0-1,0 0-15,0 0 16,0 0-1,0 0-15,0 0 16,36 57 0,-7-7-16,-2-3 15,-3 10 1,-6 11-16,-10 9 16,-8 0-16,-14 17 15,-16-5 1,-14-9-16,2 15 15,1 20 1</inkml:trace>
  <inkml:trace contextRef="#ctx0" brushRef="#br0" timeOffset="18689.147">14654 3600 0,'0'0'0,"0"0"15,0 0-15,0 0 16,0 0 0,0 0-16,0 0 15,0 0 1,0 0-16,47 0 16,-15 0-16,4 0 15</inkml:trace>
  <inkml:trace contextRef="#ctx0" brushRef="#br0" timeOffset="19413.207">14867 3662 0,'0'0'0,"0"0"0,-30 0 16,9 6-16,-11 3 15,-16 12 1,-14 2-16,-6 7 15,9-6 1,6-7-16,5 1 16,4-12-1,14 6-15,10-3 16,5 17-16</inkml:trace>
  <inkml:trace contextRef="#ctx0" brushRef="#br0" timeOffset="21898.106">1279 2940 0,'0'0'0,"0"0"0,0 0 0,0 0 0,0 0 15,0 0-15,0 0 16,0 0 0,0 0-16,-6 92 15,-12 23-15,-6 12 16,-5 13 0,5-25-16,6-23 15,1-30 1,5-18-16,6-20 15,0-9 1,0-6-16,0-9 16,6 0-16,18-65 15,12-7 1</inkml:trace>
  <inkml:trace contextRef="#ctx0" brushRef="#br0" timeOffset="22463.014">1237 3192 0,'0'0'0,"0"0"0,0 0 16,0 0-16,0 0 16,0 0-1,-17-33-15,17 15 16,17-17 0,31-18-16,29-19 15,-6 13 1,-6 21-16,-18 17 15,-11 9-15,5 12 16,-5 6 0,5 3-16,-11 9 15,-12 14 1,-12 1-16,-12 17 16,-18 4-16,-6-7 15,-5 6 1,-13-8-16,-5-1 15,-6-12 1,0 1-16,11-15 16,13-6-16,17-6 15,6-6 1,6 0-16,0 0 16,6 0-1,0 0-15,0 0 16,0 0-1,42 8-15,-1 37 16,30 32 0,6 17-16,12-11 15,0-6-15,-12-23 16,-18-19 0,-17-8-16,-19-7 15,-5-8 1,-6-6-16,-6 0 15</inkml:trace>
  <inkml:trace contextRef="#ctx0" brushRef="#br0" timeOffset="23096.28">2096 2253 0,'0'0'0,"-6"30"0,0 17 16,0 10-16,-6 11 15,6-21 1,0-11-16,1-7 16,5-17-1,-6 0-15,6-12 16,0 6-16,0-6 16,0 0-1,0 0-15,0 0 16,0 0-1,41-89-15,-17 45 16,5 5 0,7-8-16,-1 17 15,-5 4-15,0 20 16,-7 6 0,1 6-16,0 20 15,-1 13 1,-5 23-16,0 9 15</inkml:trace>
  <inkml:trace contextRef="#ctx0" brushRef="#br0" timeOffset="30245.772">4494 7063 0,'0'0'0,"0"0"16,0 0-16,0 0 0,0 0 0,0 0 15,0 0 1,0 0-16,0 0 16,0 0-1,0 0-15,6 32 16,0-26-1,0 0-15,5 0 16,-5 0 0,6 0-16,0 0 15,0-3-15,0-3 16,-1 5 0,-5-5-16,6 6 15,0-6 1,0 6-16,0-6 15,6 0 1,-18 0-16,53-12 16,-24 1-16,1 2 15,-6 3 1,-7 0-16,-5 6 16,6 0-1,0 6-15,0-6 16,-1 6-16,1-6 15,6 0 1,-6 0-16,5 0 16,-5 0-1,6 3-15,-7 0 16,7 0 0,0 0-16,-6 0 15,5-3 1,-5 0-16,0 0 15,-6 0 1,5 0-16,-5 5 16,6-5-16,-6 6 15,0-6 1,0 0-16,-1 0 16,13-6-16,0 1 15,-1 2 1,-5 0-16,0 3 15,6 6 1,-1-1-16,7 7 16,-1 0-1,1-3-15,6-6 16,-7-3-16,13-3 16,-7 0-1,1 3-15,-1 3 16,1 3-1,5 12-15,-5-3 16,-1-10 0,1-5-16,-1 0 15,7-8-15,5-1 16,0 0 0,1 3-16,-7 6 15,1 6 1,-1 6-16,1-3 15,-7-4 1,1 1-16,5-6 16,1-6-16,17 3 15,0-2 1,-6 2-16,1 3 16,-13 3-1,0 2-15,-5-2 16,-6 3-1,5-6-15,-5 0 16,-1 0-16,1 0 16,-1 6-1,7 3-15,0 3 16,5 0 0,0-6-16,-5 0 15,-1 0-15,1-6 16,0 0-1,-7 0-15,7 0 16,-1 3 0,1-3-16,5 0 15,-5 0 1,5-3-16,1-3 16,-7 6-16,1 6 15,-1-3 1,1 5-16,-7 1 15,7-3 1,-7 0-16,1-6 16,0 0-1,11-6-15,6-3 16,-5 3-16,5 1 16,-5 5-1,-1 0-15,-5 2 16,-1 1-1,1-3-15,-1 0 16,1-3-16,5 1 16,1-4-1,5 0-15,0 0 16,1 6 0,-1 6-16,0-6 15,-5 9 1,-1-1-16,-5 1 15,-7-3-15,7-6 16,-1 0 0,7-6-16,-1 6 15,7-3 1,-7 3-16,1 3 16,-1-3-1,-5 6-15,-1 0 16,-5 3-1,5-6-15,-5-3 16,5-12 0,13 0-16,-1 0 15,6-2-15,1 8 16,-7 6 0,-11 0-16,5 12 15,0-1-15,-5-2 16,-6 3-1,5 0-15,-5-6 16,11-6 0,1-3-16,5-3 15,6-3 1,1 3-16,-7 6 16,0 6-16,7-6 15,-7 0 1,6 0-16,0 0 15,7 0 1,-7-6-16,6-6 16,-6 4-1,1 2-15,-1 0 16,-12 6-16,7 6 16,-7-3-1,7 2-15,-7 1 16,6-6-1,-5-6-15,17-14 16,-6-1-16,7-3 16,-1 13-1,-6 5-15,-11 6 16,8 8 0,6 7-16,-6 9 15,-5-3 1,-7-7-16,-8-5 15,-3-6 1,-4 3-16,4-6 16,5 0-16,7 6 15,8 0 1,10 6-16,-1-3 16,-3 3-1,-6-12-15,-2 0 16,5-12-16,9-6 15,4 3 1,-10 3-16,0 9 16,0 6-1,-2 3-15,-4 0 16,-5-6 0,-4 0-16,-5 0 15,2-6-15,1-3 16,2 1-1,4 5-15,5 3 16,6 8 0,3 4-16,-5 0 15,-7 0 1,-5-9-16,-4-6 16,10-9-1,8-12-15,3-2 16,-3 8-16,-2 3 15,-4 9 1,-2 0-16,-4 6 16,0 0-16,1 0 15,8-5 1,12-4-16,15-3 16,12-9-1,-3-3-15,-9 10 16,-12-4-1,-9 6-15,-8 6 16,-10 3-16</inkml:trace>
  <inkml:trace contextRef="#ctx0" brushRef="#br0" timeOffset="34472.05">9224 7068 0,'0'0'0,"0"0"0,0 0 0,0 0 0,0 0 16,0 0-1,0 0-15,30 21 16,-18-15 0,-6 12-16,6 3 15,-1 11 1,1 1-16,-6-4 16,6-2-1,0-3-15,-6-13 16,6-2-16,-7-3 15,1-6 1,6 0-16,-6 0 16,6-6-16,6 3 15,-6-6 1,17-11-16,13-25 16,5-11-1,0-9-15,-5 12 16,-13 11-1,-11 10-15,-6 14 16,0 3 0,-6 3-16,0 1 15,0-4 1,0 6-16,-1 0 16,1 3-16,0 3 15,-6 3 1,0 0-16,0 0 15,0 3 1</inkml:trace>
  <inkml:trace contextRef="#ctx0" brushRef="#br0" timeOffset="37347.154">13609 7101 0,'0'0'0,"0"0"15,0 0-15,0 0 16,0 0-16,0 0 15,0 0 1,0 0-16,0 0 16,0 0-1,0 0-15,0 0 16,0 0 0,0 0-16,0 0 15,0 0-15,0 0 16,0 0-1,0 0-15,32-6 16,-23 24 0,0 8-16,3 7 15,-3-3 1,-1-4-16,1 1 16,0 0-1,3-4-15,3-5 16,3-3-16,-1-3 15,1-4 1,-3-5-16,-3-3 16,0-3-1,2-5-15,7-7 16,9-15 0,5-14-16,4-1 15,-1 4-15,-2 0 16,-4 8-1,4-5-15,5 5 16,16-11 0,-1 5-16,-6 1 15,-5 5 1,-10 9-16,-5 4 16,-7 2-16,-8 12 15,-6 0 1,-6 6-16,-3 0 15,0 0-15</inkml:trace>
  <inkml:trace contextRef="#ctx0" brushRef="#br0" timeOffset="44745.47">22889 1857 0,'0'0'15,"0"0"-15,0 0 0,0 0 0,0 0 16,0 0-16,0 0 15,0 0-15,0 0 16,0 0 0,0 0-16,0 0 15,0 0 1,0 0-16,0 0 16,12 41-1,-21-5-15,0 11 16,3 6-16,3 1 15,6-13 1,6 1-16,3-1 16,3-5-1,0-7-15,2-5 16,4-9 0,0-9-16,0-6 15,2-6-15,7-9 16,2-9-1,-5-5-15,-3-1 16,-7 0 0,-5 7-16,-3-1 15,0 6 1,-3 6-16,0 1 16,-3-1-16,0 3 15,0 3 1,-3 0-16,0 0 15,0 6 1,0 0-16,3 0 16,0 6-1,0 0-15,3 15 16,0-4 0,-1 16-16,1 5 15,0 7-15,3 23 16,-6 9-1,0 0-15,-6 0 16,0-6 0,-3-6-16,0-21 15,0 7-15,-2-19 16,-4 7 0,-6-4-16,0-14 15,-3 5 1,1-14-16,2-6 15,6-12-15,0 0 16,6-11 0,6-16-16,6-17 15,12-15 1,12-6-16,5 6 16,-2 17-1,5 25-15,1 11 16,-4 12-16,-5 0 15,-4-6 1,7-12-16,5-15 16</inkml:trace>
  <inkml:trace contextRef="#ctx0" brushRef="#br0" timeOffset="45526.769">22803 1659 0,'0'0'0,"0"0"0,36-3 16,5-3 0,13 6-16,5-6 15,3 6-15,-3-6 16,3 0 0,0 0-16,-2-6 15,-13 6 1,-11 0-16,-13-2 15,-11 2-15,-9-3 16,-3 9 0,-12-24-16,-3 0 15,-2-2 1,-1-1-16,3 9 16,3 1-1,3 2-15,3 6 16,0 3-16,4 6 15,2-6 1,0 6-16,5 0 16,7 0-1,12 0-15,9 0 16,5 6 0,0-6-16,-5 6 15,-6-3 1,-7 3-16,-8 9 15,-9 2-15,-12 13 16,-32 29 0,-21 18-16,3 30 15,8 11-15</inkml:trace>
  <inkml:trace contextRef="#ctx0" brushRef="#br0" timeOffset="46742.569">23378 3070 0,'0'0'0,"0"0"0,0 0 16,0 0-16,0 0 16,0 0-1,0 0-15,0 0 16,0 0-16,0 0 15,0 0 1,0 0-16,-39 24 16,27-12-1,-3 3-15,-2 5 16,-1-2 0,-3 6-16,0-9 15,1 11 1,2-2-16,0-6 15,0 2-15,4 1 16,2-3 0,0 0-16,0-10 15,0 13 1,0-9-16,1 6 16,-1-6-16,-3 5 15,3-2 1,-3 12-16,1-4 15,-1 4 1,0 0-16,-6 8 16,6-14-1,1 11-15,-1-8 16,-3-3 0,0 0-16,3-4 15,1 1-15,-1 3 16,0 0-1,3 2-15,3-5 16,3-6 0</inkml:trace>
  <inkml:trace contextRef="#ctx0" brushRef="#br0" timeOffset="47048.895">22569 4085 0,'0'0'0,"0"0"0,0 0 16,0 0 0,-17 33-16,8-21 15,0 0 1,-3-1-16,-9 13 16,7 0-1,-4 5-15,0-8 16,0 12-1,0-4-15,-2 7 16,-4-7 0,-6-2-16,-8 11 15,2 1-15,7 11 16,2-11 0,4 5-16</inkml:trace>
  <inkml:trace contextRef="#ctx0" brushRef="#br0" timeOffset="47220.178">21918 4952 0,'0'0'0,"0"0"16,-27 36-16,10-24 16,-13 12-1,-14 17-15,5 0 16,13-8-16,5 5 15</inkml:trace>
  <inkml:trace contextRef="#ctx0" brushRef="#br0" timeOffset="47391.755">21471 5497 0,'0'0'0,"0"0"0,0 0 0,-35 44 0,23-11 15,3-3-15</inkml:trace>
  <inkml:trace contextRef="#ctx0" brushRef="#br0" timeOffset="47644.666">20962 6187 0,'0'0'0,"0"0"0,-44 38 0,26-20 15,-3-3 1,0 8-16,1-2 16,-1 6-1,3-4-15,0 4 16,1 3-1,-4-1 1,3 7-16,6-4 0,-3 7 16,-5-1-1</inkml:trace>
  <inkml:trace contextRef="#ctx0" brushRef="#br0" timeOffset="47833.024">20438 6956 0,'0'0'0,"-44"30"0,11 2 15,-14 7-15,-4-4 16,4 1 0,6-4-16,5-2 15,3 2 1,4 1-16,2-3 16,9-10-1,7-8-15,8-9 16,3-3-16</inkml:trace>
  <inkml:trace contextRef="#ctx0" brushRef="#br0" timeOffset="48742.824">20515 7077 0,'0'0'0,"0"0"0,0 0 16,0 0-16,-30 18 15,24-18 1,0 0-16,-5 0 16,2-3-1,3 0-15,3-3 16,0-3 0,3-2-16,0 11 15,12-57-15,6-2 16,20-36-1,12-14-15,7 2 16,-7 22 0,-9 22-16,-8 19 15,-1 9-15,-2-1 16,0 9 0,5-11-16,7-6 15,2-1 1,0 1-16,4-4 15,-7 7 1,-2 2-16,-1 1 16</inkml:trace>
  <inkml:trace contextRef="#ctx0" brushRef="#br0" timeOffset="49074.826">21400 5728 0,'0'0'0,"0"0"15,9-53-15,-6 29 16,0 0-16,6 1 15,3 5 1,2 0-16,4 0 16,3-2-1,3-1-15,2-3 16,4-14 0,2 11-16,1-11 15,5-7-15,4-5 16,-4 0-1,-8-4-15,-9 4 16,-9 6 0,-4 5-16,1 13 15,6 2 1,6-9-16,5 1 16,10-19-16,-1 7 15,1-3 1</inkml:trace>
  <inkml:trace contextRef="#ctx0" brushRef="#br0" timeOffset="53541.42">19932 7498 0,'0'0'0,"0"0"0,0 0 15,0 0 1,0 0-16,0 0 16,0 0-16,0 0 15,0 0 1,0 0-16,0 0 16,0 0-1,0 0-15,0 0 16,0 0-16,0 0 15,0 0 1,0 0-16,18-33 16,-7 27-1,4 0-15,3 0 16,0 0 0,-1-3-16,1 4 15,-3-1-15,0 0 16,-3 0-1,-3 3-15,-4 0 16,-2 0 0,0 3-16,-3 0 15,0-6-15,0 6 16,0-6 0,0 6-16,-3-6 15,3 6 1,0-6-16,0 6 15,0 0 1,3 0-16,0 0 16,3 0-16,3-3 15,3 0 1,6-3-16,2 0 16,1-2-1,3 8-15,0-6 16,2-3-1,7-6-15,-1 0 16,7-3-16,5-2 16,4-1-1,-7 3-15,-2 6 16,-4 1 0,-5-4-16,-1 9 15,4-6 1,-4 0-16,1-3 15,0 4 1,2-1-16,4-3 16,-1 0-1,1 3-15,2 0 16,-2 1-16,-4 2 16,-2 0-1,-3 0-15,-4 3 16,-2 0-16,0 3 15,-1-3 1,1 0-16,0 3 16,0 0-1,2-2-15,-2 5 16,3-6 0,-1 6-16,7-6 15,8 6 1,7-6-16,2-3 15,1 0-15,-4-6 16,-3 6 0,-2 0-16,-7 4 15,-2-4 1,-3 3-16,5 0 16,10 0-16,8-6 15,9-3 1,-5 0-16,-7 1 15,-6-1 1,-5 6-16,-1-3 16,-2 0-16,-3 0 15,-1-2 1,4-4-16,-1 3 16,1-3-1,5 1-15,-2 2 16,-1 3-1,4 0-15,-4 0 16,-5 3-16,0-2 16,-1 5-1,-2-3-15,-3 0 16,2 0 0,-2 3-16,2 0 15,7-3-15,-3 0 16,2 4-1,4-4 1,2-3-16,1 3 16,-1-3-16,-5 0 15,-4 0 1,-2 1-16,-3 2 16,-4-3-16,-2 6 15,-3 3 1,0-3-16,0 0 15,-4 3 1,1 0-16,0-3 16,0 6-1,0-6-15,-3 6 16,0-6 0,-4 6-16,-2-2 15,-3-1-15,0 0 16,-3-3-1,-2-6-15,-10-3 16,-3 0 0,-6 0-16,1 10 15,-1 5 1,0 0-16,1 0 16,-1-6-16,0 3 15,-2-6 1,5 0-16,3-3 15,3 3 1,3 3-16,4 3 16,2 0-16,0 3 15,3 0 1,0 0 0,0 0-16,3 0 15,0-3-15,3 0 16,3 3-16,6 0 15,5 0 1,4 3-16,3 0 16,-4 0-1,-2 0-15,0 0 16,-3 0 0,0-3-16,-4 0 15,-2 0 1,0 0-16,-3 0 15,0 0 1,0 0-16,-3 0 16,0 0-16,0 0 15,0 0 1,3 3-16,0-3 16,0 6-1,-1-6-15,1 6 16,0-6-1,0 6-15,0-3 16,0 0-16,0 0 16,-3 0-1,0 0-15,0 0 16,0 0 0,0-3-16,-3 6 15,0-6-15,0 5 16,0-5-1,0 6-15,0-6 16,0 0 0,-15 21-16,6-9 15,-3 9 1,0-4-16,-2 1 16,2-3-16,0-3 15,3 0 1,3-3-16,0-1 15,0-5 1,3 9-16,-3 3 16,-2 9-16,-7 14 15,3 21 1,0 3-16</inkml:trace>
  <inkml:trace contextRef="#ctx0" brushRef="#br0" timeOffset="81589.04">8928 7261 0,'0'0'0,"0"0"0,0 0 0,0 0 0,0 0 16,18-45-16,0 13 15,5-1 1,1-11-16,6-6 16,-1 2-1,1 1-15,-12 8 16,0 1 0,-7 0-16,-5-7 15,0 4 1,0-1-16,-12 4 15,0-4 1,0 1-16,-11 2 16,-1 7-16,-6-1 15,0 13 1,1-4-16,-1 9 16,0-9-1,7 10-15,-7-10 16,6 6-16,-5-2 15,-1 8 1,0 0-16,-5 3 16,-1 3-1,6 0-15,1 6 16,-1-3 0,-6-3-16,7 3 15,-7 0-15,-6 3 16,1 0-1,5 3-15,1 0 16,-1 0 0,1 0-16,5-3 15,6 0-15,-6 0 16,7-3 0,-7 3-16,6 0 15,-11 3 1,-7 0-16,1 3 15,-1 6 1,-5 0-16,11-3 16,0-3-16,7-1 15,-1 1 1,6-6-16,1 6 16,-1-3-1,0 0-15,0 0 16,0-3-16,1 0 15,-7 3 1,6 0-16,-5 0 16,-1 0-1,0-3-15,-5 6 16,-1 0 0,6 0-16,-5 0 15,-7 3 1,13-4-16,5 7 15,6-6 1,-6 0-16,6 0 16,0 0-16,1-3 15,5 3 1,-6 0-16,6 6 16,-6-3-1,6-1-15,0 1 16,0-3-16,0 6 15,1-3 1,-1 3-16,0 3 16,0-1-1,0 1-15,0 6 16,0-3-16,6-4 16,-6 4-1,6 0-15,-6 0 16,6-4-1,0 7-15,0-3 16,0-3 0,0 0-16,6-1 15,-6 7-15,6-3 16,0 0 0,0 2-16,0 1 15,0-3 1,0 2-16,5-2 15,7 0 1,6-3-16,0-3 16,5-6-16,-5 5 15,0-5 1,-1 3-16,1-3 16,-6 0-1,5 3-15,-5-6 16,6 0-1,-6 0-15,-1 0 16,1 0 0,0 0-16,-6-3 15,0 6-15,-1-6 16,1 5 0,0-5-16,6 6 15,5-3 1,1 0-16,6-3 15,5 0-15,1-3 16,-7 3 0,1 0-16,-6 0 15,-1 0 1,-5 0-16,6 0 16,-6-3-16,5-3 15,-5 6 1,0-5-16,-6 5 15,-1 0 1,1-6-16,0 6 16,-6 0-16,0 0 15,0 0 1,0 0 0,-6 0-16,6-3 15,0 3-15,-6 0 16,6-3-1,-6 0-15,6 0 16,-6 3 0,5-3-16,-5 0 15,6 3-15,-6 0 16,6 0 0,-6 0-16,6-3 15,-6 3 1,6 0-16,-6 0 15,6-6 1,0 6-16,6-6 16,0 6-1,-1-6-15,1 6 16,0-3-16,6 0 16,-6 0-1,0 0-15,-1 0 16,7 3-1,0-3-15,0 0 16,5-2-16,-5 5 16,6 0-1,-6-6-15,-1 6 16,1 0-16,0 0 16,0 0-1,-1-6-15,1 6 16,0 0-1,0 0-15,-1 0 16,1 0 0,-6 0-16,0-6 15,0 6 1,-6 0-16,0 0 16,0 0-16,-1 0 15,1 6 1,0 6-16,6 8 15</inkml:trace>
  <inkml:trace contextRef="#ctx0" brushRef="#br0" timeOffset="89791.375">7419 9753 0,'0'0'0,"0"0"0,0 0 0,0 0 0,0 0 15,0 0-15,0 0 16,0 0-1,0 0-15,0 0 16,0 0-16,0 0 16,0 0-1,29 0-15,-23 6 16,6-6 0,0 6-16,11-1 15,7-2-15,6 0 16,-1 3-1,1 3-15,-1-3 16,12 12 0,-5 0-16,-1-4 15,-5-2 1,5-3-16,1-6 16,5-3-1,1-3-15,-1 0 16,-12 3-16,7 3 15,-7 3 1,1-6-16,-6 6 16,-1-6-1,1-6-15,-1 3 16,1-3 0,5 0-16,-5 0 15,0 0-15,-1 6 16,7-6-1,-1 6-15,1-5 16,-1 5 0,1-6-16,-1-3 15,1-3-15,-1 0 16,7 3 0,-7 0-16,1 3 15,5-2 1,-5 8-16,-1 0 15,1 0 1,-1 0-16,1-6 16,0 6-16,-7 0 15,7-6 1,-7 6-16,-5 0 16,11 0-1,-5 6-15,6-6 16,5 6-1,-5-6-15,5-6 16,6 0 0,-5 6-16,-7-3 15,7 3-15,-7 3 16,1-3 0,-1 6-16,-5-6 15,0 0 1,-1 0-16,7 0 15,-1-6-15,1 6 16,-1-3 0,1 0-16,-1 3 15,1 3 1,-1 0-16,1-3 16,-1-3-1,1 3-15,5-3 16,1 0-16,-1 0 15,7 0 1,-1 0-16,-6 0 16,1 3-1,-1 0-15,-5-6 16,-1 6 0,-5-6-16,0 6 15,-1-6-15,1 6 16,-1 0-1,1 0-15,0 0 16,5 0 0,1 0-16,5-3 15,1 0 1,-7 3-16,6 0 16,-5 3-16,0 0 15,11 3 1,6 6-16,-2-3 15,5-3 1,0 0-16,-3-6 16,-2 6-16,-4-6 15,-3-6 1,-2 6-16,-1 0 16,1 0-1,-1 0-15,7-3 16,2 0-1,3-3-15,0 0 16,-8 6-16,-7 0 16,1 3-1,-1 3-15,1 0 16,-1-3 0,1 3-16,-4 0 15,1-6 1,-1 0-16,1 0 15,-1 0-15,1 0 16,-1 5 0,-2-5-16,0 0 15,-1 0 1,4 0-16,-1 0 16,1 0-1,-1 0-15,-2-5 16,2 5-1,4-6-15,-4 0 16,1 6-16,-4 0 16,-2 0-1,0 0-15,-1 0 16,1 6 0,2 0-16,4-1 15,-1 1-15,1-3 16,-1 0-1,1 0-15,2-3 16,1 0 0,2 0-16,1 0 15,-1-3 1,4 0-16,5 0 16,3 0-16,4-5 15,5 2 1,3-9-16,-3-3 15,-6 6 1,-8 3-16,-10 3 16,-2 3-16,-1 0 15,1 3 1,-1 0-16,4-5 16,2 5-1,1-6-15,-4 0 16,-2 3-1,-7 0-15,1 3 16,-4 0-16,4 3 16,0 0-1,2 3-15,7 0 16,2-1 0,1 1-16,-1-3 15,0 0 1,1 0-16,-4-3 15,1 0-15,2 0 16,1 3 0,2 0-16,-5-3 15,-10 6 1,-20-12-16,-9 6 16</inkml:trace>
  <inkml:trace contextRef="#ctx0" brushRef="#br0" timeOffset="96016.302">5293 11635 0,'0'0'0,"0"0"0,0 0 0,0 0 16,0 0-16,0 0 15,36-12 1,-25 6-16,1 6 16,6 0-16,-6 0 15,6 0 1,5 6 0,1 0-16,0-3 15,-1-3-15,13 0 16,-1-3-1,7 0-15,-1 0 16,-5-3 0,-1 6-16,1 0 15,-1 0-15,1 0 16,-7 0 0,7 0-16,-6-6 15,-1 6 1,-5 0-16,11 0 15,1 0 1,-1 6-16,-5 0 16,6 0-16,-7 0 15,-5-3 1,5 3-16,-5-6 16,6 6-1,-7 0-15,7-6 16,0 0-1,-1 0-15,13-6 16,11-6-16,6 0 16,-6-3-1,1 9-15,-13 0 16,-5 3 0,-1 3-16,-5 0 15,-6 3 1,-1-3-16,1 3 15,0-3-15,5 0 16,7 0 0,11 0-16,0 3 15,1-3 1,-1 6-16,-5 0 16,-1 3-16,-5-6 15,-1-3 1,-5 0-16,5 0 15,1-3 1,17 0-16,0-3 16,1 6-1,-7 0-15,-6 0 16,1 0-16,-1 0 16,-5 0-1,-1 0-15,1-6 16,5 6-1,13-6-15,-7 6 16,0 6 0,1-6-16,-7 6 15,1-6 1,-1 0-16,1 0 16,5-12-16,18-3 15,6 4 1,-6-1-16,-6 9 15,-17 0 1,-7 3-16,-5 3 16,0 0-16,-7-3 15,1 6 1,0-6-16,-1 6 16,1-6-1,11 6-15,19-3 16,11-1-1,-6 1-15,-6 0 16,1 0-16,-1 0 16,-6 0-1,-5-3-15,11 0 16,0 6 0,7-6-16,-7 6 15,0 3 1,-11-3-16,-1 0 15,0 0 1,1 0-16,-7-6 16,13 0-16,17 0 15,0 0 1,-12 0-16,1 6 16,-7-6-1,-6 6-15,-5 2 16,-6-2-1,5-3-15,1 3 16,11-3-16,12-3 16,0 0-1,-5 0-15,-13 6 16,1-6 0,-7 6-16,-5-6 15,-1 6-15,-5-3 16,-6 0-1,5 0-15,-5-3 16,6 3 0,11 0-16,1 0 15,5-3 1,1 0-16,-1-3 16,1 3-16,-7-3 15,1 0 1,-1 0-16,1 0 15,-7 0 1,1-3-16,-6 6 16,5 0-1,13 6-15,2-6 16,9 0-16,4-6 16,-4 0-1,-3 0-15,-8 6 16,-10-3-1,-2 3-15,-4 0 16,-2 3-16,6-3 16,-1 0-1,4 0-15,0 0 16,2-3 0,1 0-16,-4 0 15,1 0 1,-4 0-16,-2 0 15,-3 0-15,-1-2 16,1 5 0,0-6-16,-1 0 15,1 0 1,0 0-16,5 0 16,7 0-1,2-3-15,1 3 16,-1 0-16,-2 0 15,-7 0 1,-8 1-16,-6 2 16,-3-3-1,-3 6-15,-3 0 16,-3 0 0,0 0-16,-1 0 15,1 0-15,-3 0 16,0 0-1,0 0-15,0 0 16,0 0 0,0 0-16,0 0 15,-41 71 1</inkml:trace>
  <inkml:trace contextRef="#ctx0" brushRef="#br0" timeOffset="99892.43">7525 11469 0,'0'0'0,"0"0"0,0 0 0,0 0 16,0 0-16,0 0 15,0 0 1,0 0-16,-29-24 16,29 19-16,-6 2 15,6 0 1,0 0-1,0 0-15,0 0 16,0-3-16,0 6 16,0-6-1,0 6-15,0 0 16,0 0-16,0 6 16,0-6-1,0 9-15,0 0 16,0 11-1,0 19-15,6 17 16,-6-3 0,5 4-16,1 8 15,0 6 1,0-9-16,0-6 16,-6-9-16,0-8 15,0-4 1,0-8-16,0-3 15,0-10 1,0 4-16,0-9 16,0 3-16,0-3 15,0-3 1,0 0-16,0 0 16,0-1-1,0-5-15,0 6 16,0-6-1,0 6-15,6-6 16,-6 6-16,0-3 16,6 0-1,-6 0-15,0 0 16,0-3 0,0 3-16,6-3 15,-6 0 1,0 0-16,0 0 15,0 0 1,0 0-16,0 0 16,0 3-16,6 0 15</inkml:trace>
  <inkml:trace contextRef="#ctx0" brushRef="#br0" timeOffset="100980.063">11998 11286 0,'0'0'16,"0"0"-16,0 0 15,0 0-15,0 0 16,0 0 0,0 0-16,0 0 15,0 0-15,0 0 16,-21 35 0,18-14-16,3 0 15,3 23 1,3 30-16,3 18 15,9 20 1,0-8-16,-1-18 16,-5-30-16,-3-18 15,-3-8 1,-3-15-16,0-1 16,-3-8-1,0 0-15,0-3 16,0 0-1,3-3-15,0 6 16</inkml:trace>
  <inkml:trace contextRef="#ctx0" brushRef="#br0" timeOffset="102249.45">5252 11869 0,'0'0'0,"0"0"15,0 0-15,0 0 16,-30-27-1,24 21-15,6 0 16,-6 3 0,6-3-16,0 6 15,0 0 1,0 0-16,0 0 16,0 0-16,77 6 15,-41-6 1,5 3-16,-5-3 15,-1-3 1,-5 3-16,5 3 16,7 3-1,-1-3-15,-5 0 16,-1-3-16,1-3 16,-1-6-1,-5 0-15,-1-3 16,1 1-1,-6-4-15,5 3 16,1 3-16,-6-3 16,5 0-1,-5 7-15,-6 5 16,5 0 0,1 5-16,6 1 15,5-3 1,1 3-16,-1-3 15,-5 3 1,-7-3-16,1 3 16,-6 0-16,-6 0 15,6 0 1,-7-3-16,1-3 16,-6 0-1,6-3-15,0-3 16,0-6-16,5 6 15,1 12 1,18 6-16</inkml:trace>
  <inkml:trace contextRef="#ctx0" brushRef="#br0" timeOffset="103328.142">10391 11789 0,'0'0'0,"0"0"0,0 0 16,0 0-1,0 0-15,0 0 16,0 0 0,0 0-16,0 0 15,12 32-15,5-17 16,1 3 0,0 6-16,5-10 15,-5 7 1,0-9-16,0-6 15,0 0 1,-1-6-16,1 6 16,0-6-16,0 0 15,-1 6 1,1-3-16,-6-1 16,6-2-1,-1-5-15,7-7 16,6 0-1,-1 0-15,7 6 16,5 6 0,1 6-16,11 12 15,6 5-15,-11-2 16,-7-9 0,-5-6-16,-1-12 15,7-12 1</inkml:trace>
  <inkml:trace contextRef="#ctx0" brushRef="#br0" timeOffset="111980.442">17270 12357 0,'0'0'0,"0"0"0,0 0 0,0 0 0,0 0 15,0 0 1,0 0-16,0 0 16,0 0-1,0 0-15,0 0 16,0 0-1,0 0-15,36-12 16,-24 21 0,0 0-16,2 0 15,1-3-15,3 6 16,0-4 0,0-2-16,-1 0 15,-2 0 1,0 0-16,0-6 15,2 6 1,1-3-16,0 0 16,3-3-16,-4 0 15,4-3 1,0 0-16,3-3 16,-4 0-1,1 0-15,-3 3 16,0-6-1,-1 1-15,1 2 16,0-6-16,0 6 16,-1-3-1,1-3-15,0 0 16,0 3 0,-4 1-16,1-1 15,0 3 1,0 0-16,0 0 15,-1 3-15,1-3 16,6 3 0,3 0-16,-1 0 15,7-6 1,-3 9-16,-4-6 16,1 6-1,-6 0-15,-1 0 16,1 0-1,0 6-15,3-6 16,-3 9-16,-1-3 16,1 0-1,-3 0-15,0 0 16,-1 6-16,1 0 16,-3 2-1,0-2-15,0 12 16,-3-3-1,0-4-15,-4-2 16,1-3 0,-3-3-16,0-3 15,0 0-15,0-6 16,0 6 0,0-6-16,0 0 15,0 0 1,3 0-16,0-6 15,3 0 1,6 0-16,-1-3 16,4-3-16,0 6 15,0 0 1,-1 6-16,-2-3 16,3 0-1,0 0-15,2 0 16,1 0-16,0 0 15,3 1 1,-7-4-16,1 6 16,0 0-1,0 6-15,-1-4 16,1 4 0,3 0-16,0 0 15,-1 0-15,1 0 16,0 6-1,-1-6-15,7 3 16,0-3 0,-1 0-16,4-6 15,3 0 1,2 0-16,10-12 16,14-21-16,0-5 15,-6 5 1,-8 9-16,-10 10 15,-5 8 1</inkml:trace>
  <inkml:trace contextRef="#ctx0" brushRef="#br0" timeOffset="113763.749">18138 13106 0,'0'0'0,"0"0"0,0 0 16,-12-45 0,9 19-16,0-4 15,6 3 1,0 4-16,6-1 16,3 0-1,0 4-15,-1-4 16,4 12-16,0 3 15,0 3 1,-15 6-16,29 15 16,-2 12-1,12 26-15,-1 6 16,3 0 0,-2-14-16,-7-4 15,-8-14-15,-3-12 16,0 2-1,-4-5-15,4-3 16,3-3 0,-1 6-16,-2-3 15</inkml:trace>
  <inkml:trace contextRef="#ctx0" brushRef="#br0" timeOffset="114079.694">18641 13049 0,'0'0'0,"-18"-50"0,12 24 16,0-1-1,1 12-15,-1 0 16,-3 1-1,3 8-15,-3 3 16,0 0 0,0 3-16,9 0 15,0 0-15,-77 50 16,21-6 0,-9 19-16,3 2 15,26 12 1,18-6-16</inkml:trace>
  <inkml:trace contextRef="#ctx0" brushRef="#br0" timeOffset="115346.373">15530 11771 0,'0'0'0,"0"0"16,0 0-16,0 0 16,0 0-1,0 0-15,0 0 16,0 0 0,-42 30-16,4 35 15,-12 35-15,-4 16 16,10-30-1,11-18-15,10-18 16,5-15 0,6-11-16,6-12 15,3-6-15,3-6 16,0 0 0,0 0-16,0 0 15,98-139 1,-30 41-16,-12 0 15,-17 24 1,-13 18-16,-5 18 16,-9 8-16,-3 9 15,0 7 1,-1-4-16,1 6 16,0 3-1,0 0-15,-3 0 16,0 9-1,0 0-15,0 0 16,3 9-16,5 9 16,19 32-1,6 18-15,5 6 16,-3-5 0,-5-16-16,-7-9 15,-5-11 1,0-4-16,-3 4 15,-1 5-15</inkml:trace>
  <inkml:trace contextRef="#ctx0" brushRef="#br0" timeOffset="115847.989">15485 12150 0,'0'0'0,"0"0"0,0 0 16,0 0-16,0 0 15,0 0 1,0 0-16,6-33 16,27 18-1,23-2-15,15-4 16,9 21-1,9 12-15</inkml:trace>
  <inkml:trace contextRef="#ctx0" brushRef="#br0" timeOffset="124578.212">17673 10857 0,'0'0'0,"0"0"0,0 0 0,0 0 0,0 0 15,0 0-15,0 0 16,0 0-1,0 0-15,0 0 16,0-30-16,9 15 16,0 9-1,0-3-15,-3 3 16,0 1 0,-4 2-16,1 0 15,0-3 1,-3 6-16,0-6 15,0 0 1,-3 0-16,0-3 16,-2-3-16,-1 6 15,-3-6 1,0 7-16,3-1 16,3 3-1,0 0-15,0 0 16,3-3-1,3 6-15,3-6 16,6 0-16,6-3 16,2 3-1,4 3-15,6 0 16,2-3 0,4 0-16,2 1 15,-2-1 1,14-6-16,-3-3 15,-8 9-15,-10 0 16,-5 3 0,-6 0-16,-3 0 15,-3 0 1,-4 0-16,1-3 16,-3 6-1,0 6-15,3 3 16,0 3-16</inkml:trace>
  <inkml:trace contextRef="#ctx0" brushRef="#br0" timeOffset="125578.208">18718 10691 0,'0'0'0,"0"0"16,0 0-16,0 0 16,0 0-1,0 0-15,0-33 16,0 27-1,0 0-15,0 6 16,0-5 0,3 5-16,6-6 15,6-3-15,8-3 16,10 6 0,2-6-16,1 6 15,-1 0 1,-2-3-16,-3 9 15,-4 0-15,-5-6 16,-3 6 0,0-5-16,-7 5 15,1-6 1,-3 6-16,-3 0 16,0 0-1,-3 11-15,0 4 16</inkml:trace>
  <inkml:trace contextRef="#ctx0" brushRef="#br0" timeOffset="130293.33">20775 12286 0,'0'0'0,"0"0"0,0 0 0,0 0 0,0 0 16,0 0 0,0 0-16,0 0 15,0 0 1,0 0-16,0 0 15,0 0 1,0 0-16,0 0 16,36-9-1,-18 12-15,5 0 16,10 3-16,5 0 16,1 0-1,5 0-15,1 0 16,-4-3-1,1 0 1,-1-1-16,1-2 16,-7 0-16,1-2 15,5-1-15,-2 0 16,-4-3 0,1 6-16,-4-6 15,4 6 1,2-6-16,4-3 15,-1-3 1,-2 0-16,-4 0 16,-2 1-1,-7 2-15,-5-3 16,0 6-16,2 0 16,10 0-1,5 0-15,4-3 16,-1-3-1,1 7-15,-7-4 16,-2 3-16,-1 0 16,1 0-1,-6 0-15,-1 6 16,1-6 0,5 6-16,10 0 15,2 0 1,-2 0-16,-4 0 15,-2 0-15,-1 6 16,1 0 0,-4 0-16,1 3 15,-1 3 1,1-1-16,3 7 16,-1 3-16,9 6 15,-2-1 1,-1-2-16,-2 0 15,-7-4 1,-5-2-16,-3-3 16,-6-3-1,-4 2-15,-2-2 16,-3 0-16,-3-3 16,0-3-1,-3 0-15,0-3 16,0 0-1,0-3-15,0 0 16,0 0 0,0 0-16,5-6 15,4-3-15,3-9 16,3 6 0,0-2-16,-1-4 15,4 9 1,0-3-16,6 0 15,2 6-15,7-3 16,8-2 0,3-1-16,-5 0 15,-7 3 1,-5 3-16,-3 3 16,-4 0-1,-2-3-15,0 6 16,-1 0-1,4 0-15,3 0 16,5 6-16,7-3 16,-1 0-1,1 0-15,-4 0 16,1 0 0,-1 0-16,-2 0 15,-3-3-15,-1 6 16,-2-6-1,-1 6-15,-2-6 16,-3 6 0,0 0-16,-1 0 15,7-1 1,0-2-16,-1 3 16,-2 0-1,0 0-15,-1 0 16,1-3-16,0 0 15,-1 0 1,1 0-16,0-3 16,2 0-1,4 0-15,2-3 16,-2 0 0,0 3-16,2-3 15,1 3-15,-1 0 16,7-3-1,-1-3-15,7 0 16,2 0 0,3 0-16,-2-2 15,-4 2 1,1 0-16,-4 0 16,6 0-16,7 0 15,5 3 1,3-3-16,-3 0 15,-5 0 1,-7 0-16,-6 0 16,-2 0-16,-4 1 15,10-4 1,26-9-16,24 3 16</inkml:trace>
  <inkml:trace contextRef="#ctx0" brushRef="#br0" timeOffset="133228.708">27250 11733 0,'0'0'0,"0"0"16,0 0-16,0 0 16,-3-33-1,9 27-15,0-3 16,2 0 0,1 0-16,0-2 15,3 5-15,0-3 16,3 3-1,5 0-15,7 0 16,9 0 0,5-6-16,12 3 15,4-2 1,2 5-16,0 0 16,-6 6-16,-2 0 15,2 0 1,0 0-16,3-6 15,15 3 1,6-3-16,-9 3 16,-8 0-16,-7 0 15,-6 3 1,1 0-16,5 0 16,18 0-1,15 3-15,3 0 16,-6 0-1,-6 3-15,5-3 16,22 9 0,-6-1-16,-21-5 15,-9 0-15,-18-6 16,-8-3 0,-7 0-1,1-5-15,2-7 16,-2-3-16,-7-3 15,-2-8-15,-6-4 16,-1-2 0,-2-7-16,3-8 15,2-12 1,4-12-16,-3 9 16,-6-6-1,-7 8-15,1 4 16,0 9-16,-3 6 15,-3 11 1,-3 0-16,-3 4 16,0 2-1,0 6-15,0-2 16,0 8 0,-3 3-16,0 0 15,-3 1-15,0 5 16,-3-3-1,-3-3-15,-2 6 16,-4-6 0,-3 9-16,-3-3 15,-2 0-15,-4 0 16,-5 0 0,-7-5-1,-5 2-15,-12-9 16,-12 6-16,-12 0 15,3-2 1,3 8-16,9-3 16,-6-6-1,0 0-15,0 0 16,3 4-16,3-1 16,2 0-1,1 6-15,-9-6 16,-9 3-1,-2 3-15,5 6 16,9-6-16,-1 0 16,7-2-1,-3-4-15,-3 6 16,-3 0 0,0 0-16,3 6 15,3 6 1,0 0-16,3-6 15,3 6 1,8-6-16,4 0 16,3 0-16,-1 6 15,4-3 1,3 0-16,2 0 16,1-1-16,5 4 15,6-3 1,7-3-16,2 6 15,3-6 1,6 6-16,3-6 16,0 9-16,0-3 15,3 3 1,0 0-16,3 14 16,3 4-1,3 6-15,3 11 16,3 0-1,3 1-15,0 5 16,-1 21 0,-2 0-16,-3 0 15,-3-3 1,0-3-16,0-8 16,0-10-16,0-6 15,3 7 1,0 8-16,-1 3 15,1 3 1,-3-3-16,0 1 16,0-13-1,0-9-15,0-11 16,0 0-16,-3-9 16,3-4-1,-3-2-15,0-6 16,0 0-16,3 9 15,5 8 1</inkml:trace>
  <inkml:trace contextRef="#ctx0" brushRef="#br0" timeOffset="148340.359">22901 13342 0,'0'0'0,"0"0"0,0 0 0,0 0 0,0 0 15,0 0 1,-24 33-16,21 17 15,0 21 1,-3 24-16,1 6 16,2-4-16,3-2 15,0-24 1,0-12-16,3-23 16,-1-16-16,1-2 15,0-12 1,0-3-16,-3-3 15,0 0 1,54-80-16,-16 6 16,-2 3-1,-7 6-15,-5 9 16,-6 6-16,-6 11 16,-4 1-1,-2 11-15,-3 9 16,0 6-1,0 6-15,0 6 16,3 6 0,6 18-16,6 35 15,8 21-15,-2 30 16,3-7 0,-4-26-16,1-27 15,0-17 1,-1-9-16,1-12 15,-3-9 1,0-6-16,8-27 16,13-41-16,-4-27 15,-8-2 1,-10 17-16,-8 9 16,-3 15-1,-3 20-15,-3 18 16,3 16-16,0 5 15</inkml:trace>
  <inkml:trace contextRef="#ctx0" brushRef="#br0" timeOffset="148897.552">23893 13739 0,'0'0'0,"0"0"0,0 0 16,0 0-1,0 0-15,0 0 16,38-38 0,-2 29-16,14-3 15,9 0 1,12 0-16,6 9 15,-3-3-15,-12 3 16,-14-3 0,-13 3-16,-2 6 15,-1 3 1</inkml:trace>
  <inkml:trace contextRef="#ctx0" brushRef="#br0" timeOffset="149274.044">24005 13925 0,'0'0'0,"0"0"0,0 0 16,0 0-1,0 0-15,0 0 16,0 0 0,0 0-16,-24-29 15,27 26 1,3 0-16,9 0 16,9 0-16,11 3 15,7 0 1,5 0-16,3 0 15,7-6 1,-4-6-16,-3 6 16,4 0-16,2 6 15</inkml:trace>
  <inkml:trace contextRef="#ctx0" brushRef="#br0" timeOffset="150075.681">25263 13073 0,'0'0'0,"3"-35"16,3 14-16,-3 9 15,-3 3-15,-3 3 16,-6 0 0,9 6-16,-74 27 15,6 3 1,-12 14-16,6 3 15,27-5 1,20-13-16,21-5 16,12-3-16,12 2 15,9 10 1,14 11-16,6 7 16,-8-7-1,-9-5-15,-10-7 16,-11-5-1,-9-7-15,-6 4 16,-12 6-16,-5 2 16,-13 4-1,-11-1-15,-3-14 16,11-9 0,9-3-16,13-6 15,11 0 1,6-3-16</inkml:trace>
  <inkml:trace contextRef="#ctx0" brushRef="#br0" timeOffset="150607.28">25417 13514 0,'0'0'0,"0"0"0,0 0 16,0 0-16,33-6 15,-21 39 1,-4 38-16,-13 74 15,-10 59 1,-21 0-16,4-50 16,5-39-1,3-38-15,10-32 16,2-19 0,3-14-16,3-12 15,0-29-15,3-42 16,18-48-1,14-35-15,13-2 16,-1 34 0,-5 30-16,2 13 15,1 8-15,5 0 16,-5 14 0,-4 19-16,-2 17 15,-7 21 1,4 15-16,3 17 15,-10 13 1,-14-1-16,-12-5 16,-15-7-16,-8-2 15,-7-3 1,-2-16-16,-1-5 16,1-6-1,2-12-15,1-5 16,8-4-1,18 9-15,9 0 16</inkml:trace>
  <inkml:trace contextRef="#ctx0" brushRef="#br0" timeOffset="151382.556">26181 13609 0,'0'0'0,"0"0"0,44-24 16,-26 18-1,-3-6-15,-9 4 16,-3-4 0,-3 12-16,0 0 15,-24-27 1,6 21-16,-5 0 16,-7 12-16,-5 12 15,-4 11 1,4 19-16,8 5 15,15-9 1,6 1-16,9-13 16,6 1-1,6-6-15,3-10 16,2-11-16,1-6 16,6-12-1,14-20-15,15-12 16,-5-10-1,-13-2-15,-11 32 16,-12 10 0,-7 2-16,1 6 15,-3 3 1,0 0-16,-3 3 16,0 0-16,0 0 15,0 0 1,3 3-16,0 3 15,3 9 1,3 11-16,-1 10 16,1-4-16,-3-5 15,0 0 1,0-16-16,-3 1 16,0-6-1,-3-6-15,3-3 16,3-6-1,2-3-15,1 1 16,3-4 0,0 3-16,0 6 15,5 3-15,1 3 16,6 3 0,2 9-16,-2 3 15,-9 2 1,-3 7-16,-4 3 15,-2-1-15,0-2 16,0-15 0,-3-9-16</inkml:trace>
  <inkml:trace contextRef="#ctx0" brushRef="#br0" timeOffset="152045.151">27404 12685 0,'0'0'0,"0"0"0,0 0 16,0 0-1,-42 12-15,4 12 16,-10 3 0,1 17-16,-3 15 15,5 6 1,16-11-16,11-16 16,9-8-16,6-7 15,3-5 1,3-3-16,0 3 15,3 8 1,-3 1-16,-3 2 16,-6 10-16,-6 17 15,-9 9 1,1-11-16,-1-13 16,3-11-1,3-13-15,3-5 16,4-6-1,2 0-15,0-3 16,3 0-16,3-3 16,3 0-1,3 0-15,3 0 16,8 3 0,10 9-16,11 11 15,7 25 1,-4 23-16,-14 12 15,-15 8-15,-12-8 16,-6-12 0,-3-17-16,3-10 15,6-17 1,0-21-16,3-6 16</inkml:trace>
  <inkml:trace contextRef="#ctx0" brushRef="#br0" timeOffset="153140.212">27629 13121 0,'0'0'0,"0"0"16,0 0-16,0 0 16,0 0-16,8-30 15,-5 27 1,0 0-16,0 0 16,0 3-1,-3 0-15,0 0 16,0 0-1,0 0-15,-3 89 16,0-39-16,-3 21 16,-2 6-1,-1-6-15,3-15 16,6-11 0,3-7-16,0-5 15,6-7-15,2-8 16,7 0-1,3 0-15,0-9 16,-1 2 0,1-11-16,-3 6 15,0-12 1,2 0-16,1-5 16,3-10-16,-4-12 15,1-23 1,3-6-16,-3-9 15,-1 0 1,4 9-16,-3 3 16,-1 14-1,1 1-15,3-4 16,-1-2-16,1 6 16,-6 17-1,-6 3-15,0 16 16,-3 2-1,-4 6-15,1 0 16,-3 3-16,0 8 16,-6 13-1,0 9-15,0-1 16,-3 13 0,-2 14-16,-7-9 15,3-5 1,6-7-16,3-11 15,3-10 1,0-5-16,0-3 16,0-3-16,0-6 15,0 6 1,0-6-16,0 12 16,-6 11-1,0 19-15,0 14 16,0 3-16,0-8 15,1-7 1,-1 0-16,3-5 16,0-7-1</inkml:trace>
  <inkml:trace contextRef="#ctx0" brushRef="#br0" timeOffset="153772.545">27969 12833 0,'0'0'0,"0"0"0,-33-35 15,16 17 1,-4-3-16,0-2 16,6 11-1,4-3-15,8 9 16,9 0-16,11-3 16,19-2-1,17-7-15,15 3 16,0-3-1,-8 12-15,-22-3 16,-11 4 0,-13-1-16,-8 0 15,-6 0-15,-3-6 16,-11 0 0,-10-9-16,-6 10 15,1-1 1,2 6-16,6-3 15,7 9-15,2-6 16,6 6 0,3-6-16,6 6 15,17-6 1,25 3-16,17 9 16,9 9-1,-9 6-15,-14 2 16,-22-2-16,-17-3 15,-18 5 1,-38 19-16,-39 20 16,3 15-1,9 9 1</inkml:trace>
  <inkml:trace contextRef="#ctx0" brushRef="#br0" timeOffset="154576.436">28452 13431 0,'0'0'0,"0"0"0,0 0 15,0 0-15,0 39 16,-6 14 0,-6 30-16,3 6 15,6-6 1,3 5-16</inkml:trace>
  <inkml:trace contextRef="#ctx0" brushRef="#br0" timeOffset="155289.34">29218 13553 0,'0'0'0,"0"0"0,0 0 16,-59 62-16,3 9 15,-15 21 1,-3 2-16</inkml:trace>
  <inkml:trace contextRef="#ctx0" brushRef="#br0" timeOffset="155822.224">29470 12765 0,'0'0'0,"0"0"0,0 0 16,0 0 0,3 42-16,-18 38 15,-15 50 1,4 12-16,11 9 16,15-45-1,12-29-15,6-17 16,5-22-16,4-14 15,8-15 1,7-9-16,17-24 16,12-38-1,3-30-15,-15-6 16,-17 10-16,-19 28 16,-8 4-1,-3 18-15,-6 11 16,-3 3-1,-3 10-15,0 2 16,0 6 0,0 12-16,0 9 15,0 26-15,-6 48 16,-6 65 0,3 8-16,15-37 15,6-28 1</inkml:trace>
  <inkml:trace contextRef="#ctx0" brushRef="#br0" timeOffset="156171.949">30275 13298 0,'0'0'16,"0"0"-16,0 0 0,39 24 16,-10 2-1,1 7-15,-7 11 16,-11 1 0,-12-1-16,-12 15 15,-8 6 1,2-8-16,9-13 15,6-5-15,12-4 16,12 1 0,11-7-16,7-11 15,-1-15 1,13-18-16,20-20 16</inkml:trace>
  <inkml:trace contextRef="#ctx0" brushRef="#br0" timeOffset="156807.434">29186 12505 0,'0'0'0,"0"0"0,41 12 16,18-3-16,36-3 15,29 5 1,-14 1-16,-21-9 16,-15-6-1,-6-9-15,-9 1 16,-15-4-16,-14-3 15,-12 0 1,-12-2-16,-9 5 16,-6-9-1,-6 9-15,0 0 16,3 1 0,7 8-16,2 6 15,3 0-15,0 0 16,0 0-1,56 35-15,6 4 16,0 2 0,-17 1-16,-19-7 15,-17-2 1,-30 20-16,-32 27 16,-15 15-16,-3 14 15</inkml:trace>
  <inkml:trace contextRef="#ctx0" brushRef="#br0" timeOffset="157067.345">30752 13144 0,'0'0'15,"0"0"-15,0 0 16,0 0-16,0 0 16,0 0-16,0 0 15</inkml:trace>
  <inkml:trace contextRef="#ctx0" brushRef="#br0" timeOffset="157206.246">30977 13106 0,'0'0'0,"0"0"16,0 0-16,20 32 15,-14-8-15,-6-9 16,-6 8-16</inkml:trace>
  <inkml:trace contextRef="#ctx0" brushRef="#br0" timeOffset="157865.309">31589 12881 0,'0'0'0,"0"0"0,0 0 15,0 0 1,0 0-16,0 0 16,3-30-1,-3 30-15,0 0 16,0 0-1,-11 83-15,5 27 16,15 5 0,17-3-16,13-20 15,-1-30-15,-5-29 16,-4-9 0,-2-19-16,0-13 15,5-22 1,10-32-16,11-33 15,0-20-15,-14 20 16,-16 30 0,-11 21-16,-6 26 15,-3 3 1,-3 15-16,0 6 16,0-6-1,-9 77-15,-3 6 16,3 14-16,7 10 15,10-24 1,4-21-16</inkml:trace>
  <inkml:trace contextRef="#ctx0" brushRef="#br0" timeOffset="158288.911">32392 13437 0,'0'0'15,"0"0"-15,0 0 0,-3 39 16,-3 17 0,-3 30-16,0 26 15,-3-2 1,3-33-16,3-27 16,0-18-16,4-11 15,-1-9 1,0-12-16,3 0 15,0 0 1,6-115-16,2 26 16,4-12-1,0 9-15,3 24 16,3 15-16,-4 24 16,4 8-1,0 12-15,-3 9 16,0 9-1,-1 12-15,-2 2 16,-6 4 0,-9 2-16,-12-2 15,-2 0-15,-4-7 16,0-8 0</inkml:trace>
  <inkml:trace contextRef="#ctx0" brushRef="#br0" timeOffset="158922.755">31421 12443 0,'0'0'0,"0"0"0,0 0 16,0 0 0,35-15-16,21 9 15,30 6 1,3 0-16,6 0 16,-6 6-16,-15-12 15,-18 6 1,-18-12-16,-14 6 15,-9-6 1,-12-2-16,-3 14 16,0 0-1,0 0-15,0 0 16,-53-45-16,44 39 16,3 3-1,6 0-15,6 1 16,14-4-1,10 0-15,3 6 16,-4 12-16,-2 8 16,-6 13-1,-13 5-15,-11 1 16,-14 17 0</inkml:trace>
  <inkml:trace contextRef="#ctx0" brushRef="#br0" timeOffset="159654.933">32812 12475 0,'0'0'0,"0"0"0,0 0 16,0 0-16,0 0 15,0 0-15,0 0 16,39 18-1,-16-18-15,19 0 16,8 6 0,-3 0-16,-5 3 15,-13 0 1,-8 0-16,-9 2 16,-3 4-1,-6 3-15,-6 6 16,-6 8-16,-6 7 15,0 8-15,4 0 16,2 1 0,3-4-16,6 1 15,6-1 1,5 0-16,4 1 16,0-13-1,0-5-15,-3-9 16,0 2-1,-4-8-15,-2-6 16,-3 3-16,0-6 16,-3 0-1,0 0-15,-3 3 16,-6 9 0,-17 23-16,-13 27 15,1 12 1,5-3-16,13-15 15,5-8-15,3-7 16,-3-3 0,-9 4-1,-17 11-15,-18 18 16</inkml:trace>
  <inkml:trace contextRef="#ctx0" brushRef="#br0" timeOffset="160438.885">23475 15174 0,'0'0'0,"0"0"0,-32-11 16,23 11-16,3-6 16,6 6-1,0 0-15,0 0 16,101-9-16,23-15 15,36 6 1,-9 1-16,-33 2 16,-23 6-1,-21 3-15,-21 6 16,-20-3-16,-10 3 16,-11 3-1,-6 3 1</inkml:trace>
  <inkml:trace contextRef="#ctx0" brushRef="#br0" timeOffset="160688.653">23381 15603 0,'0'0'0,"0"0"0,0 0 15,0 0 1,0 0-16,0 0 15,88-26 1,31 2-16,26 3 16,-12 4-16,-23 2 15,-22 3 1,-8 0-16,9 0 16,12-2-1</inkml:trace>
  <inkml:trace contextRef="#ctx0" brushRef="#br0" timeOffset="161158.975">25396 14784 0,'0'0'0,"0"0"16,-35 0-16,2 3 15,-23 9 1,-30 14-16,-23 13 16,8 2-16,30-2 15,27-7 1,20-11-16,15 0 15,12-10 1,12 1-16,14 12 16,13 0-1,5-1-15,-2 7 16,-13-1 0,-11-5-16,-12 6 15,-9-10-15,-9 7 16,-12 11-1,-11 7-15,-10-7 16,4-14 0,8-12-16,9-12 15,10-3-15,5-3 16</inkml:trace>
  <inkml:trace contextRef="#ctx0" brushRef="#br0" timeOffset="161688.664">25272 15177 0,'0'0'0,"0"0"0,0 0 15,-6 39 1,3 17-16,-6 59 16,-8 51-1,-1 12-15,-3 8 16,9-59-1,3-32-15,4-36 16,2-20-16,0-13 16,3-14-1,0-6-15,0-12 16,0 6 0,11-127-16,7-6 15,9-12-15,2 0 16,-5 38-1,3 21-15,5 4 16,-2 14 0,-3 17-16,-4 16 15,-2 11 1,0 18-16,-1 9 16,4 6-16,-3 15 15,-6 5 1,-6-5-16,-9 8 15,-9 1 1,-6 0-16,-21-4 16,-5-5-1,2-21-15,4-6 16,8-15-16,12-6 16,9-2-1</inkml:trace>
  <inkml:trace contextRef="#ctx0" brushRef="#br0" timeOffset="162257.45">26107 15387 0,'0'0'0,"0"0"0,-6-32 15,0 11-15,-6-8 16,-5 2-1,-10 3-15,-15 4 16,-2 14-16,0 6 16,-1 17-1,7 16-15,8 5 16,18 7 0,12-13-16,12 4 15,9-12-15,5-7 16,-2-17-1,0-6-15,5-14 16,1-4 0,-3-3-16,-10 7 15,-5 8 1,-6 6-16,-3 6 16,3 6-1,0 12-15,0 8 16,3 7-16,-3-1 15,0-5 1,6-15-16,-1-12 16,10-12-1</inkml:trace>
  <inkml:trace contextRef="#ctx0" brushRef="#br0" timeOffset="162572.095">26335 15219 0,'0'0'0,"0"0"0,0 0 16,-3 50-16,0-17 16,3 2-1,0-2-15,0-10 16,3 1 0,0-9-16,3-9 15,0-6 1,-6 0-16,44-39 15,-8 10 1,-4 2-16,-5 6 16,-6 15-16,-7 6 15,4 6 1,-3 12-16,0 3 16,-3 11-1,2 7-15,4 5 16</inkml:trace>
  <inkml:trace contextRef="#ctx0" brushRef="#br0" timeOffset="163271.288">27312 14606 0,'0'0'15,"0"0"-15,0 0 16,0 0-16,0 0 16,0 0-16,-56-12 15,14 30 1,-11 3-16,0 8 16,8 7-1,10 2-15,11-2 16,9-1-1,9-5-15,6-6 16,3 5-16,6 7 16,0-4-1,-3 1-15,-3 2 16,-3-5 0,-6 5-16,-9 7 15,-12 5 1,-8-2-16,-7-7 15,10-11-15,8-12 16,12-10 0,9-5-16,3 0 15,0 0 1,0 0-16,0 0 16,66-8-1,-43 22-15,4 31 16,-3 38-16,-13 5 15,-5-5 1,-3-18-16,0-11 16,3-19-1,3-8 1</inkml:trace>
  <inkml:trace contextRef="#ctx0" brushRef="#br0" timeOffset="163751.02">27566 15056 0,'0'0'15,"0"0"-15,0 0 16,0 0-16,-17 47 16,14-2-16,3 8 15,9 36 1,5 8-16,10-8 16,12-24-1,11-20-15,9-19 16,-3-20-1,16-38-15,-1-33 16,-6-24-16,-9-3 16,-17 6-1,-22 15-15,-11 24 16,-3 14 0,-3 10-16,0 8 15,0 3 1,1 6-16,2 0 15,0 6-15,0 0 16,0 0 0,0 0-16</inkml:trace>
  <inkml:trace contextRef="#ctx0" brushRef="#br0" timeOffset="163969.68">28363 15488 0,'0'0'0,"0"0"16,0 0-1,0 0-15,0 0 16,0 44 0,-3-11-16,-3 14 15,0 1-15,0-7 16,3-17-1,0-12-15</inkml:trace>
  <inkml:trace contextRef="#ctx0" brushRef="#br0" timeOffset="164660.433">27599 14538 0,'0'0'0,"0"0"16,0 0-16,0 0 15,0 0-15,0 0 16,0 0-1,62-12-15,-12 15 16,10-3 0,-4-6-16,-6 0 15,-11 0 1,-16 6-16,-5-5 16,-9 5-1,-6-3-15,-3-3 16,0 6-16,0 0 15,-15-30 1,9 21-16,0 0 16,0 0-1,3 3-15,3 1 16,3 5 0,6 0-16,-9 0 15,42 11-15,-7-2 16,-2 0-1,-7 0-15,-11 3 16,-15 3 0,-23 29-16,-40 45 15,-11 26-15,3-2 16</inkml:trace>
  <inkml:trace contextRef="#ctx0" brushRef="#br0" timeOffset="165252.44">28848 15444 0,'0'0'16,"0"0"-16,-15 32 15,-11 7-15,-7 5 16,10-11 0,5-10-16</inkml:trace>
  <inkml:trace contextRef="#ctx0" brushRef="#br0" timeOffset="166023.551">29242 14932 0,'0'0'0,"0"0"0,0 0 16,0 0-16,3 77 16,12 3-1,2 11-15,7-14 16,-3-24-1,-3-8-15,-4-18 16,1-10 0,-3-5-16,0-6 15,0-6-15,3-6 16,5-12 0,16-20-16,14-27 15,0-18 1,-11 0-16,-7 21 15,-8 15 1,-9 11-16,-3 3 16,-3 7-16,0 5 15</inkml:trace>
  <inkml:trace contextRef="#ctx0" brushRef="#br0" timeOffset="166490.178">29917 15384 0,'0'0'0,"0"0"15,0 0 1,0 0-16,0 0 16,0 0-16,0 0 15,0 0 1,0 0-16,0 0 15,0 0 1,0 0-16,3 39 16,-24 14-1,-3 6-15,4-5 16,8-16-16,9-11 16,6-7-1,6-2-15,3-6 16,5-6-1,16-15-15,35-35 16,39-42 0</inkml:trace>
  <inkml:trace contextRef="#ctx0" brushRef="#br0" timeOffset="167071.13">29343 14544 0,'0'0'0,"0"0"0,0 0 16,0 0-16,0 0 16,0 0-1,0 0-15,0 0 16,23-33 0,7 25-16,5-4 15,1 0-15,-6 6 16,-7 0-1,-5 0-15,-9 0 16,-6 0 0,-6-3-16,-3 3 15,0 1 1,0-1-16,0 0 16,3 3-16,3 0 15,3 3 1,3 0-16,-6 0 15,65 23 1,-12 7-16,1 9 16,-13-1-16,-17-5 15,-15-1 1,-12-5-16,-15 17 16,-9 1-1,-8 2-15</inkml:trace>
  <inkml:trace contextRef="#ctx0" brushRef="#br0" timeOffset="167313.289">30479 15180 0,'0'0'0,"0"0"15,0 0 1,0 0-16,0 0 16,0 0-1,33-6-15</inkml:trace>
  <inkml:trace contextRef="#ctx0" brushRef="#br0" timeOffset="167441.414">30743 15118 0,'0'0'0,"0"0"15,0 0-15,35 39 16,-17-22 0,-3-5-16,0-12 15,-1-9-15</inkml:trace>
  <inkml:trace contextRef="#ctx0" brushRef="#br0" timeOffset="168104.551">31456 14952 0,'0'0'0,"0"0"0,0 0 16,0 0-16,0 0 16,0 0-1,0 0-15,0 89 16,21 18-16,14 2 15,4-17 1,2-30-16,-5-20 16,-6-25-1,-4-11-15,1-15 16,5-20 0,4-30-16,11-54 15,-2-41-15,-1 0 16,12 21-1,-20 56-15,-7 33 16</inkml:trace>
  <inkml:trace contextRef="#ctx0" brushRef="#br0" timeOffset="168732.215">32173 15405 0,'0'0'0,"0"0"16,-15 48-16,-3 20 15,-9 41 1,4-2-16,8-19 15,6-20 1,6-20-16,3-16 16,0-11-16,0-15 15,0-6 1,0-6-16,0 6 16,15-77-1,0 6-15,5-12 16,1-6-16,3 18 15,5 6 1,-2 21-16,-6 17 16,-3 13-1,-7 5-15,-2 9 16,-3 6 0,-3-1-16,-3 4 15,0-9-15,-18 30 16,7-21-1,11-9-15,0 0 16</inkml:trace>
  <inkml:trace contextRef="#ctx0" brushRef="#br0" timeOffset="169645.308">31279 14506 0,'0'0'0,"0"0"0,0 0 15,0 0 1,32 0-16,24-3 16,39-6-1,12-12-15,-10 3 16,-20 3-1,-17 4-15,-19 5 16,-14 0 0,-13 0-16,-8 3 15,-6-3-15,-3 0 16,-5-6 0,-10-3-16,-6-2 15,0 5 1,4 0-16,5 3 15,6 3 1,3 0-16,6 6 16,3 0-16,9 0 15,9 0 1,17 0-16,15 6 16,1 0-1,-7 6-15,-8-3 16,-16 3-1,-14 2-15,-9-14 16,-32 48-16,-31 5 16,-14-3-1,-3-11-15</inkml:trace>
  <inkml:trace contextRef="#ctx0" brushRef="#br0" timeOffset="170542.616">28973 14627 0,'0'0'0,"0"0"0,0 0 16,0 0-16,0 0 15,-24-33 1,18 19-16,0-1 16,0 0-1,0 6-15,3 0 16,0 3-16,3 3 15,6 3 1,9-6-16,23 6 16,36 0-1,18 0-15,12 0 16,11-6-16,7 1 16</inkml:trace>
  <inkml:trace contextRef="#ctx0" brushRef="#br0" timeOffset="172975.286">32780 14485 0,'0'0'0,"0"0"0,0 0 15,0 0 1,0 0-16,0 0 16,32-33-16,-23 27 15,3 0 1,-3 6-16,0 0 15,-1 0 1,7 6-16,0 0 16,0 0-1,6 3-15,-4-3 16,1 9-16,0 0 16,0-1-1,-4 1-15,4-3 16,-6 6-1,-3-3-15,-3-4 16,-6 1-16,-3 9 16,-6-3-1,-6 14-15,-6 7 16,1-7 0,-4-2-16,3-3 15,7-4 1,2-8-16,3 3 15,3-6-15,6-4 16,0 7 0,3-3-16,3 0 15,6 3 1,5 0-16,4-1 16,0-2-1,-6-3-15,-4-3 16,-2 0-16,-3 0 15,-3-6 1,-6 6-16,-6 0 16,-8 5-1,-4 4-15,-6 6 16,4-3 0,5-1-16,3-2 15,3 9-15,3-3 16,6-1-1,3-2-15,3 12 16,3 5 0,3 4-16,6 11 15,-3 6 1,3 6-16,-10-8 16,-5-10-16,-11 6 15,-19 13 1,-23 8-16,-36 0 15,-27-6 1</inkml:trace>
  <inkml:trace contextRef="#ctx0" brushRef="#br0" timeOffset="180902.101">24736 14464 0,'-32'-24'0,"8"7"0,0 2 0,4-9 0,-1-8 16,0 5-16,3 3 16,7 7-1,2 2-15,3 9 16,3 0 0,3 3-16,3 3 15,6 0-15,6 0 16,11 0-1,16 0-15,17 3 16,6-3 0,3 0-16,6-3 15,3-3 1,9-6-16,9 0 16,-13 3-16,-13 7 15,-7 2 1,-3 2-16,3 1 15,12-3 1,12 0-16,3-3 16,-3-2-1,-3-1-15,5-6 16,10 6-16,0 6 16,-15 0-1,-3 0-15,2 0 16,19-6-1,9 0-15,-16-3 16,-8-3-16,-9 6 16,-6 1-1,6 5-15,0 5 16,0 1 0,-9-6-16,-3 6 15,0-6 1,15-6-16,0 0 15,-3 12-15,-12-6 16,-8 6 0,-7-3-16,3 0 15,1-3 1,17-3-16,8 0 16,1-3-1,-9 6-15,-8 0 16,-4 0-1,6 0-15,12 0 16,6 6 0,-6-3-16,-6-3 15,-6 3-15,-3-3 16,6 3 0,9 3-16,0 0 15,-9 0-15,-3 0 16,-5-6-1,-1 0-15,9 0 16,6 0 0,0 0-16,-6 0 15,-6 0 1,-3 0-16,4-6 16,2 6-16,3 0 15,9 0 1,0 0-16,-9 6 15,-9-6 1,3 0-16,3 0 16,12 6-16,3-6 15,-6 0 1,-12 0 0,-5 0-16,-4 0 15,3 0-15,0 0 16,7 6-1,2-3-15,-3 0 16,-9 0-16,-9-1 16,-2-2-1,-1 0-15,1 3 16,-1-3 0,10 3-16,5 0 15,3-3 1,-3 0-16,-5 0 15,-1-3 1,0-3-16,1 1 16,5-1-1,12 0-15,3 6 16,-3 0-16,-6 6 16,-3-3-1,-5 0-15,-1 0 16,6-1-16,6 1 15,-2-3 1,-10 0-16,-12 3 16,-8-3-1,-7 0-15,-5 0 16,-3 0 0,-3 0-16,0 0 15,-1 0-15,-2-3 16,0 0-1,0 1-15,0-1 16,0 3 0,-1 0-16,1 0 15,0-3 1,6 0-16,0-3 16,5 0-16,1 0 15,-3 6 1,-1-6-16,1 6 15,3 0 1,-1 0-16,-2 0 16,0 0-16,0 0 15,-4 6 1</inkml:trace>
  <inkml:trace contextRef="#ctx0" brushRef="#br0" timeOffset="187408.579">27045 12014 0,'0'0'0,"0"0"0,-29 6 0,20-6 16,0 6-16,0-4 15,3-2 1,0 0-16,0 0 15,0 0 1,1 0-16,-1 0 16,-3 0-1,3 0-15,0 0 16,0 0 0,0 0-16,0 0 15,3 0-15,0-2 16,0-4-1,-3 6-15,0-6 16,0 6 0,1-6-16,2 6 15,3-3-15,0 0 16</inkml:trace>
  <inkml:trace contextRef="#ctx0" brushRef="#br0" timeOffset="188583.169">27099 12200 0,'0'0'0,"0"0"0,0 0 15,0 0-15,0 0 16,-36 0-1,21-9-15,-5-14 16,-10-16 0,0-26-16,4-12 15,2-6-15,6-12 16,6-8 0,10-7-1,4-2-15,-2 8 16,3-8-16,-6-36 15,6-6 1,-3 12-16,-5-3 16,2 21-16,11 5 15,7 33 1,9 12-16,6 9 16,8 6-1,21-15-15,21 3 16,15 3-1,3 9-15,-4 20 16,7 19 0,20-4-16,7 0 15,11 10-15,41-13 16,-8-3 0,23 4-16,-5-1 15,-48 9 1,-6 12-16,-6 3 15,-26 9 1,-15 3-16,-3 3 16,8 9-16,-5-3 15,-3 14 1,-3 24-16,-9 9 16,-15 24-1,-17 15-15,-13 79 16,-26 16-16,-12 46 15,0-49 1,6-43-16,0 13 16,3-18-1,-2-21-15,-1-20 16,-6-15 0,-3-15-16,-3-9 15,-3-21 1,-2-14-16,-4-10 15,-3-2-15,-8-3 16,-13-1 0,-8-2-16,-12-3 15,-18-3 1,-32-3-16,-21 6 16,2 6-16,-17-7 15,4 4 1,22-3-16,7 0 15,-36 3 1,15-9-16,15-1 16,-24 7-1,-6-6-15,18-3 16,-12 0 0,8-6-16,25-3 15,14-3 1,13 3-16,8 1 15</inkml:trace>
  <inkml:trace contextRef="#ctx0" brushRef="#br0" timeOffset="211597.634">5867 13917 0,'0'0'0,"0"0"0,0 0 0,0 0 16,0 0-16,0 0 15,0 0 1,0 0-16,6-27 16,-12 24-1,6 0-15,-6 0 16,0 0-16,-5 3 15,-1 0 1,0 0-16,12 0 16,-53 6-1,17 3-15,7-3 16,5 6 0,6-6-16,6 5 15,6-2-15,0 3 16,6 3-1,0-15-15,12 35 16,0-14 0,12 9-16,5-4 15,-5 7 1,0-3-16,-6-1 16,-7 1-1,-5-4-15,-6 1 16,-6-3-16,0 2 15,-11-2 1,-1-3-16,0-4 16,-6-2-16,1-9 15,-1 0 1,0 0-16,7 0 16,-1-3-1,6-3-15,6 0 16,0 0-1,0 0-15,6 0 16,0 0 0,6 0-16,-6 0 15,6 0 1,0 0-16,6 3 16,-6 3-16,0 3 15,6 2 1,-6 16-16,-6 0 15,0 8 1,0 7-16,0 14 16,0 6-16,5 3 15,7 3 1,0-3-16,6-5 16,0-10-1,11 0-15,1-17 16,5-4-16,7-8 15</inkml:trace>
  <inkml:trace contextRef="#ctx0" brushRef="#br0" timeOffset="213639.177">6228 14142 0,'0'0'0,"0"0"0,0 0 0,0 0 15,12-42 1,-6 27-16,0 0 15,0 10 1,-6 5-16,0 0 16,42 74-1,-13 8-15,1 22 16,-1-6 0,-5-18-16,-6-18 15,-6-18-15,-6-14 16,5-4-1,-5-14-15,0 3 16,-6-6 0,12 0-16,0-3 15</inkml:trace>
  <inkml:trace contextRef="#ctx0" brushRef="#br0" timeOffset="213952.806">6850 14298 0,'0'0'0,"0"0"0,-6-29 15,0 23 1,0 0-16,0 0 16,1 3-1,-1 0-15,-6 3 16,6 0-1,6 0-15,-59 30 16,-1 14-16,-11 21 16,0 18-1,6-9-15,12-15 16,17-6 0,7-17-16,17-15 15,6-9 1,12-1-16</inkml:trace>
  <inkml:trace contextRef="#ctx0" brushRef="#br0" timeOffset="214179.115">6779 14594 0,'0'0'0,"0"0"0,0 0 15,0 33 1,-6-9-16,6 11 16,-6 9-1,-6 4-15,7-1 16,-1-2 0,17-7-16,7-2 15</inkml:trace>
  <inkml:trace contextRef="#ctx0" brushRef="#br0" timeOffset="-214502.045">6424 13896 0,'0'0'0,"0"0"0,0 0 16,0 0-16,0 0 15,0 0 1,0 0-16,24-30 16,23 24-1,24-3-15,6-8 16,-12 2-16,-6-3 15,-23 0 1,-7 4-16,-11-4 16,-12 3-1,0-3-15,-12 1 16,-6-4-16,-6-3 16,1 9-1,-7 4 1,12 11-16,0 0 15,6 0-15,6 0 16,0 0 0,0 0-16,77 20 15,-35-17 1,11 0-16,-6 3 16,-17 6-16,-18 3 15,-12 2 1,-12 22-16,-23 44 15,-13 29 1,1 13-16,5 2 16</inkml:trace>
  <inkml:trace contextRef="#ctx0" brushRef="#br0" timeOffset="-214254.634">7430 14704 0,'0'0'0,"0"0"16,0 0-16,0 0 15,-11 44 1,-1-5-16,-6-1 15,-6 1-15,6-7 16</inkml:trace>
  <inkml:trace contextRef="#ctx0" brushRef="#br0" timeOffset="-213900.24">7951 14384 0,'0'0'0,"0"0"0,0 0 15,0 0-15,6 39 16,-6-22-16,6 4 16,0-15-1,0-6-15,-6 0 16,42-18-1,-1-8-15,0 8 16,-5 9 0,-1 3-16,-11 12 15,6 6 1,-7 3-16,1 2 16,-6 1-16,-6-3 15,0-3 1,5-18-16,13-9 15</inkml:trace>
  <inkml:trace contextRef="#ctx0" brushRef="#br0" timeOffset="-213384.675">9331 14343 0,'0'0'0,"0"0"16,0 0-1,-12-36-15,18 18 16,12-26-16,17-30 15,19-3 1,5 27-16,-12 32 16,6 39-16,7 32 15,5 27 1,0 15-16,-12-12 16,-5-12-1,-7-15-15,-11-24 16,-7-11-1,-5-9-15,0-6 16,5-12-16</inkml:trace>
  <inkml:trace contextRef="#ctx0" brushRef="#br0" timeOffset="-213168.349">10130 14032 0,'0'0'0,"0"0"0,0 0 16,-18 38-16,-35 22 16,-24 20-16,-23 11 15,-1 4 1,-6-12-16,13-18 16,23-15-1,29 1-15,18-7 16</inkml:trace>
  <inkml:trace contextRef="#ctx0" brushRef="#br0" timeOffset="-212662.603">10296 14594 0,'0'0'0,"0"0"15,0 0-15,0 0 16,0 0 0,-30 45-16,24-7 15,-5 15 1,-1 4-16,0 8 16,0-3-1,6-9-15,0-23 16,0-7-16,6-14 15,0-9 1,0 0-16,0 0 16,24-85-1,-12 22-15,6-2 16,5-12-16,1 3 16,0 21-1,-7 15-15,13 8 16,0 21-1,-1 9-15,1 15 16,5 9 0,-11 2-16,-12-2 15,-12-3-15,-12-1 16,-18-2 0,-5-9-16,5-15 15,1-9 1,11-8-16</inkml:trace>
  <inkml:trace contextRef="#ctx0" brushRef="#br0" timeOffset="-211934.546">9520 13529 0,'0'0'0,"0"0"16,-35-21-16,29 15 15,-6 6 1,12-6-16,0 6 15,0 0 1,65-11-16,6-4 16,6 0-1,6 0-15,6 0 16,-12-5-16,-24 2 16,-23 6-1,-7 0-15,-17 3 16,-6 3-1,-6 0-15,-5 1 16,-7-1 0,0 3-16,0 0 15,1 3 1,11 0-16,0 0 16,0 0-16,6 0 15,6 0 1,-6 0-16,29 12 15,1 5 1,5 10-16,1 11 16,-12-2-16,-13-4 15,-11 1 1,-23 26-16,-19 24 16,-17 15-1</inkml:trace>
  <inkml:trace contextRef="#ctx0" brushRef="#br0" timeOffset="-210901.824">10935 13851 0,'0'0'0,"0"0"0,0 0 15,0 0-15,30-23 16,-12 14 0,5 0-16,-5 3 15,-6-3 1,0 9-16,-6 0 15,0 0 1,-6 0-16,6 0 16,-6 6-1,0-6-15,0 0 16,0 0-16,-30 33 16,12-16-1,6 10-15,-5 6 16,11-1-1,6 4-15,0-1 16,12 1-16,5 2 16,1-5-1,0-7 1,0 1-16,-1-9 16,-5-3-16,6-4 15,-6-5-15,-6 0 16,0 0-1,0 0-15,0-3 16,-6 0 0,0 0-16,-6 3 15,6 0 1,-6 0-16,0 0 16,0 6-16,0-1 15,0 4 1,0 9-16,0 5 15,0 10 1,12 8-16,0 7 16,6 8-1,0-3-15,0 0 16,-6-15 0,-1-8-16,-5-9 15,-11 11-15,-25 6 16,-17 7-1,-18-4 1</inkml:trace>
  <inkml:trace contextRef="#ctx0" brushRef="#br0" timeOffset="-210519.915">10995 13751 0,'0'0'0,"0"0"15,0 0-15,0 0 16</inkml:trace>
  <inkml:trace contextRef="#ctx0" brushRef="#br0" timeOffset="-204235.157">3404 13967 0,'0'0'0,"0"0"0,0 0 0,0 0 0,0 0 0,0 0 0,0 0 16,0 0-1,0 0-15,0 0 16,-41-24-16,17 21 15,-5 0 1,-7 6-16,1 6 16,-13 12-1,7 3-15,-1-4 16,13-2 0,11-3-16,0-3 15,6-1-15,6 1 16,1 3-1,-1-3-15,0 6 16,6-3 0,6-4-16,0 7 15,-1-3 1,7 9-16,0-4 16,6 1-16,-6-3 15,5 0 1,-5-4-16,0-2 15,0 0 1,-6-3-16,0-3 16,0-3-1,-6 0-15,-6-3 16,0 6-16,-6 8 16,-18 4-1,-5 12-15,-6-4 16,-1-2-1,7-3-15,5 0 16,18-4-16,6-2 16,12-3-1</inkml:trace>
  <inkml:trace contextRef="#ctx0" brushRef="#br0" timeOffset="-203850.51">3535 14328 0,'0'0'0,"0"0"15,0 0-15,0 0 16,0 0-16,0 0 15,0 0 1,-36 62-16,24 15 16,0 38-1,1 13-15,-13 32 16,6-39 0,6-23-16,0-24 15,-5-21-15,-1-18 16,6-14-1,-6-9-15,6 0 16,1-9 0,5-9-16,0-15 15,6-12 1</inkml:trace>
  <inkml:trace contextRef="#ctx0" brushRef="#br0" timeOffset="-203412.543">3398 14366 0,'0'0'0,"0"0"16,0 0-16,0 0 16,0 0-1,0 0-15,0 0 16,30-35-1,-6 17-15,5 6 16,1 6-16,-6 6 16,5 6-1,-5 6-15,0 6 16,-7-3 0,-11 11-16,-6-2 15,-6 3 1,0 2-16,-5-2 15,-1 0-15,-6-10 16,0-5 0,0-3-16,-5-9 15,-1-3 1,-6-3-16,-5-6 16,11 0-1,12 12-15,7 0 16,5 0-16</inkml:trace>
  <inkml:trace contextRef="#ctx0" brushRef="#br0" timeOffset="-202818.314">4198 14479 0,'0'0'0,"0"0"0,0 0 16,-24-30-16,12 15 15,6 4 1,-6-4-16,-5-3 15,5 0 1,-6 4-16,0 2 16,1 6-1,-1 3-15,6 3 16,0 9-16,-12 17 16,-5 25-1,5 11-15,12-6 16,12-17-1,6-10-15,6-11 16,0-12-16,0-6 16,11-9-1,7-21-15,6-20 16,-7 12 0,-11 11-16,-6 9 15,0 9 1,-12 3-16,6 6 15,-6 3-15,0 6 16,0 12 0,0 6-16,0 8 15,5 1 1,-5-1-16,6 1 16,6-1-1</inkml:trace>
  <inkml:trace contextRef="#ctx0" brushRef="#br0" timeOffset="-202386.54">4612 14434 0,'0'0'0,"0"0"0,0 0 15,0 0-15,-29 0 16,17 33-1,0 6-15,0 5 16,0-6 0,0 1-16,6-7 15,1-8 1,5-9-16,0-9 16,0 0-16,0-6 15,0 0 1,0 0-16,65-92 15,-6 24 1,0 18-16,-12 17 16,-5 18-16,-7 9 15,-11 12 1,6 15-16,-1 17 16,-11 13-1,0-1-15,-12-3 16,-6 10-1,6 5-15,0 3 16</inkml:trace>
  <inkml:trace contextRef="#ctx0" brushRef="#br0" timeOffset="-201898.533">2108 14301 0,'0'0'0,"0"0"15,0 0-15,0 0 16,0 0 0,0 0-16,0 0 15,59 6-15,12-6 16,0 0 0,0 0-16,-6 0 15,-11 0 1,-7 0-16,6 0 15,12 12-15</inkml:trace>
  <inkml:trace contextRef="#ctx0" brushRef="#br0" timeOffset="-201573.666">2250 14645 0,'0'0'0,"0"0"16,0 0-16,0 0 15,0 0-15,0 0 16,0 0-1,0 0-15,0 0 16,0 0 0,0 0-16,65-18 15,-6 18 1,12 0-16,6 0 16</inkml:trace>
  <inkml:trace contextRef="#ctx0" brushRef="#br0" timeOffset="-200720.473">782 14044 0,'0'0'0,"0"0"15,0 0-15,0 0 16,0 0-16,0 0 15,41 32 1,-6 19-16,7 29 16,-1 26-1,-5 4-15,-6-16 16,-7-23 0,-5-20-16,0-19 15,-6-8 1,-1-15-16,1-3 15,0-12-15,12-21 16,11-23 0,1-21-16,-1-12 15,1 6 1,-12 9-16,-7 21 16,-5 17-16,-6 9 15,0 12 1,0 3-16,0 6 15,6 6 1,11 15-16,7 12 16,5 29-16,7 24 15,5-6 1,-11-18-16,-7-18 16,1-20-1,-6-6-15,-1-16 16,1-4-1,6-22-15,11-23 16,12-60-16,-5-35 16,11-59-1,6-24-15</inkml:trace>
  <inkml:trace contextRef="#ctx0" brushRef="#br0" timeOffset="-192245.914">6347 15201 0,'0'0'0,"0"0"0,0 0 0,0 0 0,0 0 16,0 33 0,6-22-16,0 7 15,0-3 1,6 6-16,-1-4 16,7 1-1,-6-3-15,6-3 16,-1 0-16,7-3 15,6-4 1,-1-5-16,7 0 16,-7-3-1,1 1-15,0-1 16,-1 0 0,1-3-16,0 3 15,-7-3-15,7 0 16,-7 0-1,1 6-15,-6-6 16,6 0 0,-7 0-16,7-3 15,0 9-15,-1-6 16,1 0 0,6 4-1,-7-1-15,1 0 16,0 0-16,-1 0 15,-5 3 1,6 0-16,5 0 16,-5 0-1,0 0-15,0 0 16,5 0-16,-5 0 16,-1 0-1,13 3-15,0 3 16,-1-1-1,7 7-15,-7 3 16,1-3-16,-13 0 16,1-3-1,-6 0-15,-1-4 16,-5-2 0,0 3-16,0 0 15,-6-6 1,0 6-16,0-6 15,-6 0-15,6 0 16,-6 0 0,6 0-16,5-6 15,1-6 1,0 1-16,12-4 16,-1-3-1,7-3-15,6-2 16,-1 2-16,12-3 15,1 4 1,-1 8 0,-5 3-16,-7 3 15,1 0-15,-7 0 16,1 6 0,0-6-16,5 6 15,1-3-15,-1-3 16,7 0-1,5 0-15,-6 1 16,-5 5 0,-1 0-16,1 0 15,-1 0 1,-5 0-16,0 5 16,-7-5-16,7 0 15,-6 0 1,11 0-16,1 0 15,5 0 1,1 3-16,5 0 16,0 0-1,7 0-15,-1 3 16,0-3-16,12-3 16,36 6-1,17 0-15,-5 9 16,-18-6-1,17 0-15,1 14 16,11 19-16,6 14 16</inkml:trace>
  <inkml:trace contextRef="#ctx0" brushRef="#br0" timeOffset="-188839.818">3002 5657 0,'0'0'0,"0"0"0,0 0 0,0 0 15,-59 44-15,11-11 16,-5-1 0,-6 13-16,5-7 15,-5 12-15,6-11 16,-12 23-1,0 3-15,-6 6 16,17-6 0,7-8-16,23-1 15,7-6 1,11-8-16,6 8 16,0 12-16,0 9 15,11 12 1,13 3-16,23-6 15,7-15 1,5-6-16,12-6 16,24-5-1,17-19-15,13-14 16</inkml:trace>
  <inkml:trace contextRef="#ctx0" brushRef="#br0" timeOffset="-188089.839">2960 8690 0,'0'0'0,"0"0"0,0 0 15,0 0 1,-29 9-16,-7 15 16,-17 32-16,-18 36 15,-6 23 1,6 33-16,6-18 16,23-26-1,19-27-15,11-12 16,12-15-1,6 12-15,17 24 16,7 9 0,11 3-16,19-4 15,34-5-15,25-6 16</inkml:trace>
  <inkml:trace contextRef="#ctx0" brushRef="#br0" timeOffset="-179308.079">12194 14733 0,'0'0'0,"0"0"0,-30-11 0,18 11 0,-3 0 16,0 0-16,1-6 15,-1 6 1,3-6-16,3 6 16,6-6-1,0 6-15,3 0 16,0 0-1,0 0-15,0 0 16,0 0-16,0 0 16,62-9-1,-17 3-15,14-6 16,9 6 0,-9 0-16,-5 6 15,-4-3-15,0-3 16,1-2-1,5-1-15,0-3 16,-9 9 0,1 0-16,-4 3 15,-5 0 1,-4 3-16,4 0 16,-4 3-16,1 6 15,2-1 1,1-2-16,2-3 15,4 0 1,-1 3-16,0-3 16,-5 0-1,-7-3-15,-8 0 16,-9-3-16,-6 6 16,0 0-1,2 5-15</inkml:trace>
  <inkml:trace contextRef="#ctx0" brushRef="#br0" timeOffset="-177741.485">13310 14402 0,'0'0'0,"-30"-33"16,15 22-16,3-1 15,0 6 1,4 0-16,-1 0 15,3 3 1,3-3-16,0 6 16,3 0-16,0 0 15,3 0 1,-3 0-16,0 0 16,0 0-1,0 0-15,56 33 16,-29-27-16,-1 8 15,1-2 1,0 0-16,-4-3 16,1 0-1,-3-3-15,-4-3 16,1 3 0,-3-1-16,0 1 15,3 0-15,-4 0 16,4 3-1,-3-3-15,0 0 16,-3 0 0,-1 0-16,-2-3 15,0 3 1,0-3-16,0 0 16,0 0-16,-3 0 15,0-3 1,-3 5-16,0-5 15,0 6 1,0 0-16,2 0 16,1 0-1,0 0-15,0-3 16,-3 3 0,0 0-16,0 6 15,-3-3-15,3 2 16,0 1-1,0 0-15,0 0 16,0-3 0,0 6-16,0-7 15,0 1 1,0-3-16,-3 0 16,0 0-16,0-6 15,0 0 1,-18 18-16,3-15 15,-3 9 1,-8-6-16,-10 8 16,-2-2-16,-1 0 15,-5 3 1,-1-3-16,1 0 16,9-1-1,5-2-15,6-3 16,7 0-1,2 0-15,3 0 16,12 3-16,6 0 16,12 0-1</inkml:trace>
  <inkml:trace contextRef="#ctx0" brushRef="#br0" timeOffset="-169297.393">6323 15450 0,'0'0'0,"0"0"0,0 0 0,0 0 0,0 0 15,0 0 1,0 0-16,0 0 16,0 0-1,0 0-15,0 0 16</inkml:trace>
  <inkml:trace contextRef="#ctx0" brushRef="#br0" timeOffset="-168377.571">10249 15532 0,'0'0'0,"0"0"15,0 0-15,-24-29 16,24 26-1,0 0-15,0 0 16,0-3 0,6 0-16,0-6 15,0 6 1,6 0-16,-7 1 16,1-4-16,0 3 15,0 0 1,6 3-16,-6-3 15,12 0 1,5 3-16,7 3 16</inkml:trace>
  <inkml:trace contextRef="#ctx0" brushRef="#br0" timeOffset="-166640.001">15136 13849 0,'0'0'0,"0"0"15,-33-27-15,25 21 16,-4 3 0,-3 0-16,-3 0 15,-3 0-15,-8 6 16,-13 6-1,-14 3-15,0 6 16,3 8 0,8 7-16,13-4 15,8-2 1,6-6-16,9-4 16,3-2-1,3-3-15,3 6 16,3-3-16,3 2 15,6 4 1,3-3-16,3 9 16,2-4-1,-5-2-15,-3 6 16,-6-4-16,-3 1 16,-6 0-1,-6 11-15,-9 4 16,-2 8-1,-4-3-15,-6-2 16,1-10 0,2-5-16,6-9 15,7-6 1,2-4-16,3-8 16,3 6-16,3-6 15,0 0 1,0 0-16,3-6 15,0 6 1,0 0-16,0 0 16,0 0-1,0 0-15,0 0 16,0 0 0,0 0-16,62-6 15,-41 12-15,3 6 16,2-3-16,1 3 15,0 0 1,-4 3-16,-2-1 16,-6 1-1,0 3-15,-4 3 16,-2-1 0,0 4-16,-3 0 15,-3-1 1,-3 1-16,0 3 15,0-4-15,0 10 16,-3-6 0,0-1-16,3-2 15,-3 0 1,0-4-16,0 7 16,-3-3-16,0-4 15,-2 4 1,-1-3-1,-3 8-15,3-2 16,0-6-16,0 5 16,3-2-1,3-3-15,6-4 16,3 16-16,6 0 16,3-1-1,6-2-15,2-4 16,1-5-1,3-21-15,17-21 16</inkml:trace>
  <inkml:trace contextRef="#ctx0" brushRef="#br0" timeOffset="-165476.203">15355 14434 0,'0'0'0,"0"0"0,-9-38 16,6 32-16,0-3 16,0 0-1,3 3-15,0-2 16,3 2-1,0 0-15,3 3 16,0-3 0,0 3-16,0 3 15,-6 0-15,0 0 16,0 0 0,18 56-16,-15-6 15,-6 21 1,-3 6-16,-6 6 15,0-12-15,6-14 16,3-13 0,3-6-16,6-5 15,3-1 1,3 1-16,0-9 16,3-4-1,-1-8-15,1-6 16,-15-6-1,33-15-15,-10-8 16,4-13-16,0-11 16,2-9-1,-5-4-15,-3 1 16,-4 0 0,-5 6-16,-3 8 15,-3 13-15,-3 11 16,0-3-1,0 13-15,0-1 16,-3 3 0,0-3-16,0 9 15,0-3 1,0 6-16,0 6 16,0 18-1,-3 29-15,3 18 16,9 9-16,6-6 15,2-9 1,1-3-16,12-3 16,-1 4-1,1-4-15</inkml:trace>
  <inkml:trace contextRef="#ctx0" brushRef="#br0" timeOffset="-164926.768">16104 14920 0,'0'0'0,"0"0"15,-30-12-15,25 18 16,-4 24 0,-6 17-16,-6 27 15,0 0 1,4-18-16,8-12 16,12-20-16,9-9 15</inkml:trace>
  <inkml:trace contextRef="#ctx0" brushRef="#br0" timeOffset="-164026.832">15148 13988 0,'0'0'0,"0"0"0,0 0 16,0 0 0,0 0-16,0 0 15,0 0-15,65-18 16,21 12-1,9 3-15,8-3 16,7 0 0,-18-3-16,-21-6 15,-21 1-15,-15 8 16,-11-3 0,-9 0-16,-6 0 15,-6-3 1,-3 6-16,0 0 15,0 6 1,0 0-16,-15-26 16,9 17-1,0 0-15,0 3 16,3-3-16,0 9 16,3-6-1,0 6-15,3 0 16,-3 0-1,0 0-15,39 18 16,-10-3 0,10 6-16,-1-4 15,-5 7-15,-12-9 16,-10-3 0,-8 2-16,-9 10 15,-32 32-15,-51 54 16,-32 38-1</inkml:trace>
  <inkml:trace contextRef="#ctx0" brushRef="#br0" timeOffset="-161200.992">16670 15296 0,'0'0'0,"0"0"0,0 0 0,0 0 16,0 0-16,-27 26 15,12-5-15,-3-3 16,-2 8 0</inkml:trace>
  <inkml:trace contextRef="#ctx0" brushRef="#br0" timeOffset="-160782.237">16960 14671 0,'0'0'0,"0"0"16,0 0-16,0 0 16,0 0-16,0 0 15,32 27 1,-14-21-16,6-6 15</inkml:trace>
  <inkml:trace contextRef="#ctx0" brushRef="#br0" timeOffset="-160642.384">17371 14615 0,'0'0'0,"0"0"0,0 0 16,0 0-1,0 0-15,27 33 16,-7-19-1,7 1-15</inkml:trace>
  <inkml:trace contextRef="#ctx0" brushRef="#br0" timeOffset="-159877.749">18446 14511 0,'0'0'0,"-12"-32"16,0 17-16,3-3 16,3 1-1,3 5-15,3 0 16,3-3 0,0 3-16,3 0 15,0 4-15,0 2 16,0 0-1,0 6-15,-6 0 16,0 0 0,18 71-16,-16 0 15,4 12-15,3-1 16,9-13 0,9-10-16,5-15 15,4-17 1,-1-15-16,-5-9 15,2-12 1,4-12-16,5-17 16,1-19-16,-4-14 15,-14 15 1,-6 3-16,-6 14 16,-3 7-1,-4 8-15,-2 6 16,0 3-1,-3 4-15,0 8 16,0-3-16,0 3 16,0 3-1,0 6-15,0-6 16,-6 100 0,6-23-16,9 6 15,6-6 1,9-9-16,8-15 15,13-20-15,5-9 16,3-15 0</inkml:trace>
  <inkml:trace contextRef="#ctx0" brushRef="#br0" timeOffset="-159361.382">19319 14920 0,'0'0'0,"0"0"16,0 0-16,0 0 16,0 0-1,0 0-15,0 0 16,0 0 0,0 53-16,3 3 15,0 12-15,-3-2 16,-3-7-1,0-9-15,-3 0 16,-3-5 0,0-7-16,0-11 15,1-4-15,2-14 16,6-9 0,0 0-16,0 0 15,6-91 1,5 14-16,4-18 15,0 18 1,3 9-16,2 3 16,4 15-1,-6 14-15,0 12 16,-4 13-16,1 5 16,0 9-1,-3 0-15,-3 8 16,-6 7-1,-3-18-15,-12 47 16,-3-17 0,-3-3-16,-2 5 15</inkml:trace>
  <inkml:trace contextRef="#ctx0" brushRef="#br0" timeOffset="-159018.977">18925 13943 0,'0'0'0,"0"0"15,-50-9-15,14 6 16</inkml:trace>
  <inkml:trace contextRef="#ctx0" brushRef="#br0" timeOffset="-158510.585">18375 13804 0,'0'0'0,"0"0"0,-30-9 16,24 9-16,3 0 16,3 0-16,0 0 15,0 0 1,104 18-16,-24-18 16,11-3-1,-2 0-15,-18-3 16,-17 0-1,-19 0-15,-11 0 16,-9 6-16,-7-5 16,-5 2-1,-3 0-15,0 0 16,0 0 0,0 3-16,0 0 15,0 0 1,0 0-16,0 0 15,0 0-15,0 0 16,0-15 0,24 21-16,21 0 15,2 3 1,-3 2-16,-8 1 16,-12-3-16,-10 0 15,-14 6 1,-23 23-16,-25 45 15,-23 50 1</inkml:trace>
  <inkml:trace contextRef="#ctx0" brushRef="#br0" timeOffset="-157526.696">19955 13884 0,'0'0'0,"0"0"16,0 0-16,0 0 15,0 0 1,33-30-16,-6 30 15,2 3-15,1 0 16,-4 9 0,-5 3-16,-9 3 15,-6 8 1,-9 4-16,-12 3 16,-6-1-1,-5 12-15,-1-5 16,4 5-16,2-11 15,9 2 1,6-5-16,6-6 16,9 8-1,9 1-15,8 2 16,7-2-16,-4-12 16,1 2-1,-9-8-15,-6-9 16,-6 6-1,-7-6-15,-2-3 16,-2 3 0,-4 0-16,-3-1 15,-3 7-15,0-3 16,3 0 0,0 0-16,0 6 15,3-3 1,3-1-16,1 16 15,4 9 1,4 5-16,3 3 16,0 7-16,-3-1 15,0-6 1,-6-5-16,-12-1 16,-35 33-1,-39 12-15,-29 18 16,-48-4-1,-27 4-15</inkml:trace>
  <inkml:trace contextRef="#ctx0" brushRef="#br0" timeOffset="-156345.299">15438 15565 0,'0'0'0,"0"0"0,0 0 16,0 0 0,0 0-16,0 0 15,0 0-15,0 0 16,0 0-1,36 6-15,2-6 16,18 0 0,9-6-16,6 6 15,6-6 1,-6 0-16,1 6 16,2 0-16,8 0 15,-2 0 1,3-3-16,3 0 15,0 0 1,6-3-16,5-5 16,-11-7-1,-6 9-15,-12 3 16,3 6-16,6 3 16,0 0-1,-3-3-15,0 3 16,-3 0-1,3 0-15,3 3 16,0 0-16,0-6 16,-6 0-1,-3 0 1,3 6-16,6-1 16,9 1-16,6-3 15,0 0 1,2 0-16,10 0 15,3-3 1,-1-6-16,-14 3 16,-12 3-16,0 12 15,6 9 1</inkml:trace>
  <inkml:trace contextRef="#ctx0" brushRef="#br0" timeOffset="-149603.874">17179 15938 0,'0'0'0,"0"0"0,9-39 16,-4 19-16,4 2 15,0-3 1,-6 6-16,-3 4 16,0-1-16,0 6 15,-3 0 1,3 6-16,-3-3 16,0 0-1,0 3-15,3 0 16,0 0-1,0 0-15,0 0 16,0 77-16,3-21 16,0 21-1,-3 12-15,-3 0 16,-3-6 0,3-24-16,3-18 15,0-11-15,0-12 16,0 2-1,0-8-15,0-6 16,-3 0 0,-2 0-16,-4-6 15,9 0 1,0 0-16,-48-30 16,31 15-16,2 1 15,0 2 1,6 0-16,0 6 15,0 0 1,3 3-16,3 0 16,0 3-1,3 3-15,0 6 16,6 9-16,6 8 16,6 7-1,0-3-15,0-4 16,-4-5-1,-2 0-15,-3-7 16,0-5 0,-3 3-16,0-6 15,-3 0-15,0-3 16,0-3 0,3 0-16,2-6 15,7-9 1,6-3-16,3-8 15,2-1 1,1 1-16,-3-4 16,-7 15-16,-5-3 15,0 7 1,0-1-16,6-9 16,2 0-1,1-2-15,-3-1 16,-6 9-16,-3 3 15,-3 3 1,-1 4-16,-2-1 16,0 6-1,0 0 1</inkml:trace>
  <inkml:trace contextRef="#ctx0" brushRef="#br0" timeOffset="-147696.226">18028 16145 0,'0'0'0,"0"0"15,-12-30 1,9 13-16,1 2 16,-1 0-1,0 3-15,0 0 16,3 7-16,0 5 16,0 0-1,0 0-15,0 0 16,0 0-1,11 73-15,-11-43 16,0 0 0,-2-4-16,-1 4 15,0-9-15,0-4 16,0-2 0,0-3-16,0-3 15,0-3 1,3-3-16,0-3 15,0 0-15,0 0 16,0 0 0,0 0-16,35-83 15,-2 41 1,2 10-16,-2 5 16,-3 15-1,-10 7-15,-5 5 16,0 5-16,-3 7 15,0 15 1,-6 8-16,-4 7 16,1-1-1,3-5-15,0-7 16,3-8 0,3 3-16</inkml:trace>
  <inkml:trace contextRef="#ctx0" brushRef="#br0" timeOffset="-146863.07">18659 16006 0,'0'0'0,"0"0"0,0 0 16,-30 33-1,12-1-15,1 12 16,-1 7-1,6 5-15,9-15 16,9-5-16,9-9 16,9-7-1,2-14-15,1-12 16,2-14 0,1-7-16,-6-9 15,-12 1 1,-7-1-16,-5 16 15,-5 2-15,-7 3 16,0 3 0,0 6-16,0 6 15,3-6 1,3 6-16,0 0 16,4 0-16,2 0 15,0 0 1,0 0-16,0 0 15,23 6 1,1-12-16,14-5 16,1-4-16,-4 3 15,-8 6 1,-9 6-16,-3 3 16,2 6-1,1 23-15,-3 7 16,-3 11-1,3-5-15,-4-7 16,-2-11 0,-3-10-16,0 1 15,-3-9-15,0-3 16,0-6 0,0 6-16,3-6 15,12-12 1,11-6-16,13-14 15,-4-10 1,-2-14-16,5 6 16,4 0-1</inkml:trace>
  <inkml:trace contextRef="#ctx0" brushRef="#br0" timeOffset="-145963.24">19455 16071 0,'0'0'0,"0"0"0,0 0 15,0 0 1,0 0-16,0 0 16,0 0-1,0 0-15,0 0 16,3 39-1,0-10-15,0-2 16,0-7 0,-3-8-16,0 0 15,0-3-15,0-6 16,0-3 0,0 0-16,0 0 15,0 0 1,0 0-16,36-38 15,-22 26 1,1 0-16,0 6 16,-3 6-16,0 6 15,2 0 1,1 6-16,-3 2 16,0-2-1,-3 6-15,-3-6 16,0-3-16,0-3 15,-4-6 1,1 0-16,6-6 16,6-9-1,12-21-15,2-2 16,-2 5 0,-3 16-16,-4 8 15,-5 3-15,-3 12 16,0 6-1,3 2-15,-3 10 16,-4-3 0,-2-3-16,-3-4 15,6 4 1,3-6-16</inkml:trace>
  <inkml:trace contextRef="#ctx0" brushRef="#br0" timeOffset="-145501.964">20435 16074 0,'0'0'0,"0"0"0,0 0 16,0 0-1,0 0-15,-41-30 16,20 42 0,-6 15-16,1 5 15,5 7-15,9-4 16,6-8 0,6-12-16,3-9 15,3-6 1,-6 0-16,0 0 15,41-33 1,-26 21-16,-3 4 16,-3 8-16,0 5 15,0 4 1,-3 3-16,0-3 16,-1 0-1,1-3-15,3-9 16,12-12-16,23-35 15,1-12 1,-4-12-16</inkml:trace>
  <inkml:trace contextRef="#ctx0" brushRef="#br0" timeOffset="-145380.021">20772 15630 0,'0'0'0,"0"0"16,0 0-16,-17 30 15,-10 50-15,-11 59 16,17-3-1,15-41-15,12-39 16,9-3 0</inkml:trace>
  <inkml:trace contextRef="#ctx0" brushRef="#br0" timeOffset="-144280.805">20965 15985 0,'0'0'0,"0"0"16,0 0-16,15 48 15,-9-19 1,-6-8-16,-3 6 16,0-10-1,6-8-15,9-9 16,-12 0 0,68-26-16,-6-7 15,6-5-15,-18 11 16,-17 9-1,-10 9-15,-5 3 16,-6 0 0,-3 0-16,-3 6 15,-3-5-15,0 5 16,0-6 0,0 6-16,3 6 15,2 5 1,7 16-16,6 23 15,6 15-15,5 12 16,1-3 0,-4-14-16,-5 8 15,-6 6 1,-3 14-16,-12-8 16,-12-6-1,-18-12-15,-8-11 16,-4-25-1,12-8-15,7-18 16,-1-18-16,6-20 16,9-33-1,24-18-15,35-14 16,12 8 0,-2 24-16,-13 15 15,-9 17-15,-11 12 16,-6 4-1,-7 5-15,1 3 16,0 3 0,0 1-16,-4 2 15,1 3-15,-3 0 16,0 6 0,0 6-1,6-6-15,2 6 16,7-6-16,5 0 15,1 0 1,-3 0-16,-7 0 16,1 12-1,-3-4-15,-1 10 16,-2 0-16,-3-9 16,0-3-1,0-6-15,11-9 16,13-9-1,-1 6-15,-5 6 16,11 27 0,9 20-16,-2 19 15,-16 2-15,-14-3 16,-9-15 0,-9-11-16,-6-9 15,-9-4 1,-6-8-16,-8 6 15,-1-9-15,9 3 16,9-6 0,6-6-16,6 0 15,-3 0 1,60-24-16,-10-3 16,-3-5-1,-5-13-15,-13-5 16,-11-6-16,-12-3 15</inkml:trace>
  <inkml:trace contextRef="#ctx0" brushRef="#br0" timeOffset="-144137.783">21995 15559 0,'0'0'0,"0"0"15,0 0-15,0 0 16</inkml:trace>
  <inkml:trace contextRef="#ctx0" brushRef="#br0" timeOffset="-141890.826">15000 16971 0,'0'0'0,"0"0"0,0 0 16,0 0-16,0-33 16,0 21-1,-3 6-15,-3-2 16,-3-1-16,-6 0 15,-5 9 1,-10 0-16,-8 6 16,5 3-1,3-1-15,7 1 16,5 3 0,3 0-16,6 3 15,6 3-15,6-1 16,6 7-1,9 6-15,6 2 16,-4-2 0,-2-4-16,-9-5 15,-6-3-15,-6 0 16,-15 8 0,-14 7-16,-4 5 15,-2-11 1,2 0-16,9-16 15,7 1 1,5-6-16,6 0 16,6-6-1,0 0-15,3 0 16,3 0-16,0 0 16,0 0-1,0 0-15,3 0 16,3 3-1,3 3-15,2 3 16,1 6 0,0 5-16,-3 13 15,-3 17-15,-6 15 16,-3-8 0,0-7-16,0-12 15,3 1-15,3-10 16,5 1-1,10-6-15,12-1 16</inkml:trace>
  <inkml:trace contextRef="#ctx0" brushRef="#br0" timeOffset="-141422.121">15308 17335 0,'0'0'0,"0"0"0,0 0 16,0 0-1,0 0-15,0 0 16,0 0-1,0 0-15,-33-12 16,24 33 0,3 8-16,3 10 15,9 14-15,9-3 16,9 1 0,2-7-16,1-14 15,0-10 1,-4-8-16,-2-12 15,3-6 1,2-12-16,1-8 16,0-10-16,-4-11 15,1-9 1,-6 5-16,-3 7 16,-6 17-1,-1 13-15,1 8 16</inkml:trace>
  <inkml:trace contextRef="#ctx0" brushRef="#br0" timeOffset="-141266.164">15829 17604 0,'0'0'0,"-30"27"15,15 2-15,1 10 16,5-13-1,9 4-15,6-3 16</inkml:trace>
  <inkml:trace contextRef="#ctx0" brushRef="#br0" timeOffset="-140547.699">15343 17042 0,'0'0'0,"0"0"0,0 0 16,-41-51 0,23 25-16,3-1 15,3 3 1,4 4-16,2 8 15,3 6 1,3 0-16,6 0 16,11 3-16,10-3 15,11 6 1,7-6-16,-1 6 16,-5-6-1,-10 1-15,-5 2 16,-9 0-1,-3-3-15,-6 0 16,-6-3-16,-6-3 16,-3-3-1,-6-8-15,0 5 16,3 3 0,6 3-16,3 6 15,6 3 1,9 0-16,15 0 15,17 0-15,13 6 16,2 6 0,-12 3-16,-14 0 15,-13 3 1,-14 8-16,-20 28 16,-16 29-16,9 20 15,12 10 1</inkml:trace>
  <inkml:trace contextRef="#ctx0" brushRef="#br0" timeOffset="-140334.905">16468 17394 0,'0'0'0,"0"0"0,0 0 16,39 12-1,8-12-15,18-6 16,9-15 0</inkml:trace>
  <inkml:trace contextRef="#ctx0" brushRef="#br0" timeOffset="-140160.799">16983 17361 0,'0'0'0,"0"0"0,0 0 16,0 0 0,48 18-16,-19-9 15,7-3 1,2-3-16,1-3 16,8 3-1,12 3-15,6 6 16,4-4-16</inkml:trace>
  <inkml:trace contextRef="#ctx0" brushRef="#br0" timeOffset="-139543.867">18617 17202 0,'0'0'0,"0"0"0,0 0 15,0 0-15,0 0 16,0 0-1,30-12-15,-18 24 16,3 26 0,11 33-16,4 15 15,5 6-15,1-10 16,-4-19 0,-5-22-16,-6-17 15,-3-6 1,-1-16-16,1-10 15,6-19 1,5-23-16,7-30 16,-1-9-16,-8 9 15,-12 30 1,-6 20-16,-6 9 16,0 10-1,-3 8-15,0 6 16,0 5-16</inkml:trace>
  <inkml:trace contextRef="#ctx0" brushRef="#br0" timeOffset="-138282.443">19002 16971 0,'0'0'16,"0"0"-16,0 0 0,0 0 15</inkml:trace>
  <inkml:trace contextRef="#ctx0" brushRef="#br0" timeOffset="-137698.047">19426 17604 0,'0'0'0,"0"0"16,-33-12-16,24 9 16,-3 0-1,3-6-15,0 3 16,1 1 0,2 2-16,0 0 15,3 3 1,0 3-16,3 11 15,0 25-15,3 32 16,0 18 0,-3-6-16,-3-12 15,3-12 1,3-21-16,6-14 16</inkml:trace>
  <inkml:trace contextRef="#ctx0" brushRef="#br0" timeOffset="-137390.875">19275 17527 0,'0'0'0,"0"0"0,0 0 15,0 0-15,3-32 16,11 14-1,10-3-15,6 3 16,-1 9 0,-2 6-16,2 6 15,-5 9-15,-9 3 16,-6 0 0,-12 3-16,-9 8 15,-23 22 1,-19-1-16,1-9 15,20-11 1,13-15-16</inkml:trace>
  <inkml:trace contextRef="#ctx0" brushRef="#br0" timeOffset="-136664.79">18650 16767 0,'0'0'0,"0"0"0,0 0 16,-33 0-1,30-6-15,3 6 16,0 0-16,0 0 16,69-3-1,-16 3-15,9 0 16,6-3-1,-3 0-15,-14 0 16,-22 0 0,-11 0-16,-12 0 15,-6 3-15,0 0 16,0 0 0,-33-27-16,21 18 15,4 1 1,2 2-16,3 0 15,3 6 1,3 0-16,-3 0 16,29 12-16,-5-7 15,0 4 1,-10-3-16,-8 6 16,-6-12-1,-6 71-15,9-6 16</inkml:trace>
  <inkml:trace contextRef="#ctx0" brushRef="#br0" timeOffset="-135931.646">19722 16761 0,'0'0'0,"0"0"16,0 0-1,0 0-15,41-39 16,-14 21-16,-4 4 16,-2 8-1,-9 6-15,-3 6 16,-3 2-1,-6 10-15,-3 9 16,-6 11 0,-3 7-16,-3 2 15,-3 6-15,4-2 16,5-4 0,9-11-16,6-10 15,9 1 1,2-9-16,10-4 15,5-5-15,-2-3 16,-6-3 0,-6 3-16,-7 0 15,-5-6 1,-6 0-16,-3 6 16,0-3-1,0 0-15,0 0 16,0 0-16,1 0 15,-1 3 1,3 5-16,3 13 16,5 15-1,1 8-15,-6-9 16,-6 4 0,-14 5-16,-25 18 15,-23 6 1</inkml:trace>
  <inkml:trace contextRef="#ctx0" brushRef="#br0" timeOffset="-113386.294">8449 12366 0,'0'0'0,"0"0"0,0 0 0,0 0 0,0 0 16,0 0 0,0 0-16,0 0 15,-54 35-15,-11 57 16,-53 65-1,-18 38-15,41-29 16,30-54 0,23-41-16,13-23 15,11-24-15,6-4 16,6-11 0,6-6-16,0-3 15,0 0 1,0 0-16,65-148 15,-5 45 1,5 8-16</inkml:trace>
  <inkml:trace contextRef="#ctx0" brushRef="#br0" timeOffset="-113115.972">8301 12484 0,'0'0'0,"0"0"16,12-29-1,-12 17-15,5 3 16,-5-3-1,6 6-15,-6 6 16,0 0-16,0 0 16,30 83-1,-12 0-15,0 23 16,-7 19 0,7-19-16,-6-20 15,-6-30 1,0-11-16,-6-13 15,0-8-15,0-3 16,6 11 0,0 7-16</inkml:trace>
  <inkml:trace contextRef="#ctx0" brushRef="#br0" timeOffset="-112733.222">8099 13047 0,'0'0'0,"0"0"15,-35-12-15,23 12 16,6-6 0,-6 0-16,6 0 15,0 3-15,1-3 16,5 0 0,0 6-16,0 0 15,65-29 1,0 2-16,6 12 15,6 0-15,-12 6 16,-6 15 0,12 21-16,12 29 15</inkml:trace>
  <inkml:trace contextRef="#ctx0" brushRef="#br0" timeOffset="-110806.97">16880 12765 0,'0'0'0,"0"0"0,0 0 16,-15-32-16,6 8 16,0-11-1,-6-13-15,-2 4 16,-4 5 0,-6 13-16,1 8 15,-1 9 1,3 3-16,1 9 15,-7 9 1,-3 15-16,-8 14 16,-1 12-16,1 18 15,0 12 1,8 18-16,15-15 16,12-18-1,15-9-15,9-9 16,12-5-16,5-7 15,10-8 1,8-15-16,6-10 16,-6-10-1,1-10-15,2-21 16,-6-8 0,0-36-16,-20-3 15,-18 15 1,-12 21-16,-12 5 15,-6 4-15,-5 11 16,-4 9 0,-9 4-16,-5-4 15,8 6 1,4-3-16,5 3 16,3 3-16,7 1 15,2 2 1,0 3-16,3 3 15,3 3 1,0 0-16,0 0 16,0 2-1,3 1-15,0-6 16,3 6-16,0-6 16,0 6-1,0-6-15,0 6 16,0-6-1,0 0-15,0 0 16,0 0 0,0 0-16,0 0 15,0 0-15,0 0 16,0 0 0,0 0-16,0 0 15,0 0 1,0 0-16,0 0 15,0 0-15,0 0 16,0 0 0,0 0-16,0 0 15,0 0 1,0 0-16,0 0 16,0 0-1,0 0-15</inkml:trace>
  <inkml:trace contextRef="#ctx0" brushRef="#br0" timeOffset="-105497.533">16856 12863 0,'0'0'0,"0"0"0,0 0 0,0 0 0,0 0 16,30 21-16,2 8 15,10 4-15,17-1 16,12 1 0,12-3-16</inkml:trace>
  <inkml:trace contextRef="#ctx0" brushRef="#br0" timeOffset="-103358.672">13455 16024 0,'0'0'0,"0"0"16,0 0-16,0 0 16,0 0-1,0 0-15,0 0 16,0 0 0,0 0-16,0 0 15,11 35 1,-11 4-16,-5 17 15,-7 21-15,-3-3 16,0 0 0,6-12-16,3-3 15,3-11 1,3-13-16,6 1 16,6-4-1,3-5-15,0 2 16,2-8-16,1 0 15,0-9 1,0-6-16,-1-6 16,7-9-1,21-33-15,17-29 16,18-21 0,-9-8-16,-24 26 15,-17 21 1,-16 14-16,-5 21 15,-3 4-15,-3 2 16,0 12 0,3 0-16,6 6 15</inkml:trace>
  <inkml:trace contextRef="#ctx0" brushRef="#br0" timeOffset="-95321.96">1829 15710 0,'0'0'0,"0"0"0,0 0 0,42-12 16,-12-6-16,5-20 15,-5-12 1,-1-15-16,-5-7 16,0-7-1,-1-1-15,1-6 16,-6 9-16,5 0 15,-5 6 1,-6 0-16,-6-12 16,0 0-1,0-14-15,-6-4 16,6 9-16,-6 6 16,-6 6-1,6-5-15,-12-7 16,0 9-1,-12 6-15,1 6 16,-1 3 0,-11-9-16,-13 0 15,1 0-15,-1 0 16,1 9 0,-6 3-16,11 6 15,1 3 1,5 11-16,1 7 15,-7-10 1,-5-2-16,-12 0 16,6 11-1,-7 10-15,1-1 16,12 15-16,-1 6 16,1 18-1,-24 6-15,-6 12 16,-18 20-16,6 3 15,13 7 1,10 5-16,-5 0 16,-12 12-1,1 15 1,5 5-16,-6 4 16,29-15-16,19-6 15,5 12 1,1 8-16,11-14 15,0-3-15,12-12 16,0-12 0,12 15-16,-6 12 15,0 6 1,6 0-16,-6-6 16,6-12-1,0 3-15,6 9 16,0-4-16,0-5 15,-7-14 1,13 2-16,6-9 16,0-3-1,5 1-15,7-7 16,-7-5 0,7-4-16,5 1 15,-5 2-15,5 1 16,1-1-1,-13-5-15,1-1 16,0-5 0,-7-4-16,13 7 15,5 0 1,12-1-16,1-2 16,-1-1-16,-6-8 15,1-3 1,-7-3-16,-5 0 15,-1 0 1,7-1-16,11-2 16,18-9-16,18-12 15,6-26 1,29-33 0,18-24-16</inkml:trace>
  <inkml:trace contextRef="#ctx0" brushRef="#br0" timeOffset="-67877.24">27691 12034 0,'0'0'0,"0"0"0,0 0 0,-33-20 16,15 14-16,-8 0 15,-10 6 1,-14 3-16,-9 0 16,2 3-1,7-6-15,6-6 16,2-3-16,4-15 16,-4 1-1,-2-7-15,0 0 16,2 4-1,4-4-15,5-8 16,3-10 0,4-14-16,2-21 15,9-8-15,1-4 16,-1 6 0,-9-9-16,0-2 15,1 5 1,5-3-16,3-2 15,9-4 1,9 1-16,9-4 16,9 1-16,8 2 15,-2 18 1,0 6-16,-4 6 16,10-9-1,5-5-15,4 17 16,5 14-1,12 7-15,12 12 16,-3-1-16,-5 15 16,-7 4-1,0 8-15,12-3 16,27-3 0,6 4-16,-13 2 15,-11 6 1,6 0-16,15 6 15,3 6-15,-16 3 16,-5 5 0,-9-5-16,18 12 15,15-3 1,-9-3-16,-15-1 16,-15 1-1,0 12-15,9 5 16,3 7-16,3 2 15,-3 1 1,-15-4-16,-12-5 16,-8 2-1,-7-2-15,-5 5 16,-1 1 0,4 5-16,-4 9 15,1 4-15,-3 5 16,-4-3-1,1 6-15,-6-9 16,-3 6 0,-6-8-16,-4-4 15,-2 0 1,-3 7-16,-3-4 16,-5 18-16,-7-9 15,0 3 1,-3 0-16,0-12 15,1 1 1,-4 5-16,0 3 16,-2 9-1,2-15-15,0-2 16,0-7-16,1-6 16,-1-5-1,0-4-15,-2-5 16,-4 6-1,-9-4-15,-2-8 16,-7 6-16,-2-10 16,6-2-1,-1-3-15,-2 6 16,-1-6 0,-5-4-16,-9 4 15,-12 6-15,-6-3 16,-6 6-1,-6 2-15,0 1 16,-2-9 0,-1 5-16,15-8 15,12 0 1,6-6-16,-4-3 16,-20-3-16,-17 3 15,-4-3 1,-2-6-16,5-6 15,42 18 1,17 0-16</inkml:trace>
  <inkml:trace contextRef="#ctx0" brushRef="#br0" timeOffset="-56529.003">23552 1206 0,'0'0'0,"0"0"0,0 0 0,-18-30 0,1 7 15,-16-16 1,-8 7-16,-7 8 16,-8 18-16,-6 6 15,-12 6 1,0 0-16,0 12 15,6-7 1,-3 10-16,-15 12 16,-30 11-1,-11 12-15,32-20 16,18 11 0,15 0-16,12-2 15,9 5-15,2 3 16,-2 16-1,-7 13-15,10 16 16,5-3 0,10-1-16,14-11 15,15-18-15,8 1 16,7-4 0,6 9-16,8 6 15,4-3 1,-1-3-16,4-12 15,-1 0 1,27-6-16,12-5 16,3-10-16,3 1 15,3-1 1,11 6-16,4-8 16,-9-12-1,-12-13-15,-9-16 16,20-22-16,31-23 15,-4-27 1,-20 0-16,11-42 16,-11 1-1,-4-6-15,-25 17 16,-19 12 0,-15-26-16,-8 0 15,-12-4 1,-12 1-16,-9-6 15,-12 29-15,-9 18 16,-8 24 0,-22 9-16,-11 17 15,-18 10 1,-17 2-16,-37 21 16,-5 0-16,-26 21 15,-13 2 1,-3-2-16</inkml:trace>
  <inkml:trace contextRef="#ctx0" brushRef="#br0" timeOffset="-46113.516">26877 2407 0,'0'0'0,"0"0"0,0 0 0,9 42 0,-12 29 15,-3 29-15,-3 13 16,3-1-1,9-23-15,9-24 16,2-26 0,7-13-16,3-20 15,14-32 1,19-19-16,14-32 16,14-17-1,-11-16-15,-17 7 16,-16 14-16,-14 33 15,-12 23 1,-6 9-16,-4 9 16,-2 10-1,0 5-15,0 14 16,0 34-16,3 64 16,6 131-1,-6 47-15,-18 29 16,-6-88-1,-8-95-15,-7-47 16,1-44 0,-4-13-16,-5-26 15,-19-24-15,-20-23 16,-17-24 0,14-9-16,44 18 15,48 8 1,42-17-16,40 3 15,57 0 1,-17 20-16,-34 19 16,-17 5-1</inkml:trace>
  <inkml:trace contextRef="#ctx0" brushRef="#br0" timeOffset="-45581.163">26524 2200 0,'30'-29'0,"23"-36"0,27-45 16,3-11-1,-6-7-15,-9-11 16,-15 30 0,-17 44-16,-9 32 15,-7 15-15,-5 7 16,-3 5-1,3 12-15,11 23 16,16 42 0,8 39-16,-2 29 15,-10 27-15,-5 20 16</inkml:trace>
  <inkml:trace contextRef="#ctx0" brushRef="#br0" timeOffset="-44758.261">28179 2863 0,'0'0'0,"0"0"15,33-12-15,8 0 16,21 1 0,12-1-16,27-3 15,14 9 1,-2-3-16,-21 9 16,-6 3-1,8 3-15,-11 0 16,-15-6-1,-9 0-15,-11 0 16,-7-6-16</inkml:trace>
  <inkml:trace contextRef="#ctx0" brushRef="#br0" timeOffset="-44341.989">27984 3212 0,'0'0'0,"0"0"0,50-14 16,24-1-1,45 3-15,2 0 16,18 12-1,0 6-15,-9 6 16,-17 0 0,-6-9-16,-7-3 15,-11-9-15,-6-3 16</inkml:trace>
  <inkml:trace contextRef="#ctx0" brushRef="#br0" timeOffset="-43231.582">29819 2464 0,'0'0'0,"18"-33"0,12-20 16,8-36-1,9-23-15,-2 23 16,-7 30-16,-5 26 16,-12 18-1,-7 15-15,4 24 16,0 32 0,-9 27-16,0 21 15,3 20 1,8-21-16,4-26 15,3-26 1,-1-28-16,-2-20 16,3-6-16,11-20 15,18-34 1,15-25-16,6-28 16,-12-5-1,-20 20-15,-22 24 16,-8 32-16,-6 10 15,-6 14 1,0 6-16,0 3 16,-3 6-1,0 6-15,0 18 16,0 44 0,-3 77-16,-3 86 15,-26 88-15,-28-5 16,13-122-1,0-32-15,11-38 16,1-51 0,2-24-16,9-23 15,1-24 1,-10-15-16,-17-41 16,20-54-16,24-5 15,18 14 1,12 24-16,20 12 15,7 21 1,5 35-16,0 9 16,3 3-16,0 9 15</inkml:trace>
  <inkml:trace contextRef="#ctx0" brushRef="#br0" timeOffset="-42416.28">29825 1339 0,'0'0'0,"0"0"0,0 0 15,62 50-15,48 4 16,50 2 0,2-6-16,1-26 15,-29-18 1,-37-12-16,-8 0 16,-12-6-16,-21 0 15,-17-6 1,-19-2-16,-14 5 15,-9-9 1,-8-8-16,-4 5 16,-6-3-16,0 13 15,4-4 1,5 12-16,3 3 16,3 0-1,3 0-15,3 6 16,3 0-1,-3 0-15,44 18 16,10-3-16,2 6 16,-6-4-1,-8 1-15,-13 9 16,-17 5 0,-30 7-16,-56 41 15,-77 44 1,-44 18-16</inkml:trace>
  <inkml:trace contextRef="#ctx0" brushRef="#br0" timeOffset="-38849.431">26761 12031 0,'0'0'0,"0"0"0,0 0 0,0 0 16,0 0-16,0 0 15,0 0 1,21-35-16,9 20 15,11-3 1,9-2-16,9-1 16,21-9-1,21 7-15,3-7 16,-10 6-16,-11 10 16,-12 5-1,0 0-15,-3 9 16,-8-6-1,2 6-15,-6 0 16,-3 0 0,1-6-16,2 6 15,0 0-15,0 0 16,1-6 0,-7 6-16,-3 0 15,4 0 1,-1 0-16,6 0 15,12 6 1,3-6-16,-3 6 16,-2-6-16,-16 12 15,-12 0 1</inkml:trace>
  <inkml:trace contextRef="#ctx0" brushRef="#br0" timeOffset="-37969.333">27208 11848 0,'0'0'0,"0"0"0,0 0 16,0 0-16,0 0 15,0 0 1,18-33-16,-15 27 16,0 6-1,0-2-15,6-1 16,8-3-1,19 0-15,17-3 16,15 3 0,12 0-16,0 6 15,-3-6-15,3 6 16,6 0 0,6-3-16,23-3 15,-2-3 1,-13 0-16,-14 4 15,-6-1 1,15 6-16,3-6 16,-16 0-16,-13 0 15,-10-3 1,-12 3-16,-3 6 16,1-6-1,5 6-15,6-3 16,1-3-1,-7 3-15,-9 0 16,-5 0 0,-9 0-16,-4 3 15,-5 0-15,0 0 16,-6 0 0,0 0-16,-4 0 15,-2 0 1,0 0-16,-3 0 15,0 0-15,0 0 16,0 0 0,0 3-16,0 0 15,0 3-15,0 0 16</inkml:trace>
  <inkml:trace contextRef="#ctx0" brushRef="#br0" timeOffset="-37368.867">27190 11854 0,'0'0'16,"0"0"-16,0 0 0,0 0 16,0 0-1,0 0-15,0 0 16,0 0-1,0 0-15,0 0 16,0 0 0,0 0-16</inkml:trace>
  <inkml:trace contextRef="#ctx0" brushRef="#br0" timeOffset="-36474.845">27158 11943 0,'0'0'16,"0"0"-16,0 0 15,0 0-15,0 0 16,0 0-16,0 0 16,32 0-1,-23 0-15</inkml:trace>
  <inkml:trace contextRef="#ctx0" brushRef="#br0" timeOffset="-29130.166">13993 11549 0,'0'0'0,"0"0"0,0 0 0,0 0 0,0 0 16,0 0-16,0 0 15,0 0 1,0 0-16,0 0 16,0 0-1,-3 39-15,6-28 16,3 1-1,3 0-15,0 0 16,3-3-16,3-3 16,0 0-1,-1-6-15,-2 0 16,3 0 0,0 0-16,-3 0 15,2 0 1,1 0-16,3 6 15,3-6-15,2 5 16,1-5 0,-3 0-16,2-5 15,1 5 1,0-6-16,-3 6 16,-4 0-1,1 0-15,-3 0 16,-3 0-16,0 6 15,-1-6 1,4 0-16,0 0 16,3 0-1,0-6-15,-1 6 16,-2-6 0,3 6-16,-3 0 15,2-6-15,-2 6 16,3-3-1,3-3-15,2 0 16,4 0 0,0 6-16,-1 0 15,-5 0 1,0 0-16,-1 0 16,-2 0-16,0 0 15,0-6 1,2 6-16,1-6 15,0 0 1,3-3-16,-1 1 16,-2-1-1,-6 9-15,-3-6 16,-1 6-16,1 0 16,0 6-1,6-6-15,3 6 16,8-6-1,19-6-15,11-6 16,0 3 0,-6-3-16,-8 0 15,-10 6-15,-8 6 16,-3-6 0,-4 6-16,-2 0 15,3 0 1,-3-3-16,-1 0 15,-2 1-15,-3 2 16,0 0 0,0 2-16,-1 1 15,4 0 1,6 3-16,6 0 16,2 0-1,1 0-15,-1-3 16,1 0-16,-3 0 15,-4 0 1,-2-3 0,0 3-16,-3 0 15,-1 0-15,1-3 16,-3 0 0,3 6-16,-1-6 15,1 6-15,6 0 16,0-1-1,-1 1-15,-2 0 16,0-3 0,2 3-16,1-6 15,0 0-15,2 0 16,1 0 0,-3 0-16,-1 0 15,1 0 1,0 0-16,-4-6 15,1 6 1,-3 0-16,3-3 16,-4 0-1,1 0-15,0 0 16,0 0-16,-3 1 16,-4 2-1,-2 0-15,0 2 16,0 1-16,0 0 15,0 0 1,0 0-16,0-3 16,5 3-1,7-3-15,0 0 16,0 0 0,-4 0-16,-5 0 15,0 0 1,-3 0-16,-3 0 15,0 0 1,0 0-16,0 6 16</inkml:trace>
  <inkml:trace contextRef="#ctx0" brushRef="#br0" timeOffset="-20702.448">25879 8110 0,'0'0'0,"0"0"0,0 0 0,36-23 0,-19 8 0,-2 9 16,-3-3 0,-3 6-16,-3 0 15,-3 6 1,-3 3-16,0-6 15,-12 44-15,-15 33 16,-20 33 0,2 5-16,13-23 15,11-12 1,12-18-16,12-9 16,6-14-16,9-10 15,11-5 1,4-15-16,3-3 15,8-18 1,6-21-16,7-5 16,2-12-1,3-16-15,0-2 16,-6-6-16,-11 6 16,-13 12-1,-8 21-15,-9 11 16,-6 12-1,-6 6-15,-3 3 16,0 3 0,0 0-16,0 0 15,0 0-15,0 0 16,0 0 0,0 0-16,0 0 15,3-3 1,0-6-16,5-8 15,1-4-15,0-3 16,0-2 0,-3 11-16,0 3 15,-3 0 1,0 6-16,-3 6 16,0 0-1,0 6-15,0-6 16,-9 89-1,-9 14-15,-8 19 16,-10 5-16,1-17 16,5-28-1,9-25-15,9-25 16,9-14 0,3-9-16</inkml:trace>
  <inkml:trace contextRef="#ctx0" brushRef="#br0" timeOffset="-9437.791">26743 8143 0,'0'0'0,"0"0"0,0 0 15,0 0-15,-8-33 16,8 24 0,3-3-16,-1 1 15,1-1 1,0 6-16,0 6 16,-3 0-1,0 0-15,0 0 16,-9 74-16,-5 12 15,-7 20 1,6-2-16,6-27 16,9-9-1,9-15-15,9-3 16,9-11-16,5-12 16,4-22-1,-4-5-15,19-20 16,11-25-1,12-26-15,15-29 16,-1-7 0,-26 4-16,-26 32 15,-18 26 1,-9 21-16,-3 10 16,-3 5-16,-3 6 15,0 3 1,0 3-16,0 0 15,2 26-15,-2 22 16,-5 40 0,-10 37-16,0 14 15,6-39 1,12-35-16,9-23 16,9-19-1</inkml:trace>
  <inkml:trace contextRef="#ctx0" brushRef="#br0" timeOffset="-8971.201">27392 7560 0,'0'0'0,"0"0"15,0 0-15,32-6 16,1 6-16,8 0 16,10 0-1,5 0-15,-3 6 16,-8-3-1,-13-3-15,-11 0 16,-3-3-16,-10-3 16,-2 6-1,-3-6-15</inkml:trace>
  <inkml:trace contextRef="#ctx0" brushRef="#br0" timeOffset="-8837.726">27643 7554 0,'0'0'0,"0"0"15,0 0-15,0 0 16,-20 38 0,-10 45-16,-11 56 15,8 3 1,9-3-16</inkml:trace>
  <inkml:trace contextRef="#ctx0" brushRef="#br0" timeOffset="-8402.439">27871 8193 0,'0'0'16,"0"0"-16,0 0 15,0 0-15,33 27 16,-6-24-16,5-3 16,12 0-1,7-3-15,2 3 16,-3 3-1,-5 0-15</inkml:trace>
  <inkml:trace contextRef="#ctx0" brushRef="#br0" timeOffset="-8121.398">27780 8542 0,'0'0'0,"0"0"0,0 0 15,53-15-15,-9 7 16,7 2-16,26-3 15,8-3 1,-5 0-16,-3 0 16</inkml:trace>
  <inkml:trace contextRef="#ctx0" brushRef="#br0" timeOffset="-7771.785">28573 7879 0,'0'0'0,"0"0"16,77-11-16,-3 5 16,3-6-1,-9-3-15,-9 9 16,-17 6-1,-10 6-15,-5 6 16</inkml:trace>
  <inkml:trace contextRef="#ctx0" brushRef="#br0" timeOffset="-7303.984">28851 7965 0,'0'0'0,"0"0"0,0 0 16,3 30 0,-3 23-16,-3 39 15,0 26 1,3-2-16,0-16 16,3-17-1,-3-12-15,0-27 16,-3-5-1,-3-12-15,-3-10 16,-2-2-16,-7 0 16,-6 0-1,-5-3-15,-4-1 16,0-2 0,10-3-16,5-6 15,3 6-15,3-6 16,3 6-1,4-3-15,2 0 16,3 0 0,8 0-16,31 0 15,23 3 1,15-6-16,18 0 16,38-9-16,27-3 15</inkml:trace>
  <inkml:trace contextRef="#ctx0" brushRef="#br0" timeOffset="-5932.886">25382 9202 0,'0'0'0,"0"0"16,0 0-16,0 0 16,0 0-1,0 0-15,0 0 16,0 0-1,26-26-15,-17 23 16,3 0 0,6-3-16,8 6 15,7-6-15,6 6 16,2-6 0,3 6-16,-5 6 15,-1-6 1,-2 0-16,2 0 15,1 0 1,2-6-16,4 6 16,-4-3-16,-2 0 15,-10 0 1,-8 3-16,-6 0 16,-6 3-1,-3 0-15</inkml:trace>
  <inkml:trace contextRef="#ctx0" brushRef="#br0" timeOffset="2043.22">30506 10052 0,'0'0'0,"0"0"0,0 0 0,0 0 16,0 0-16,0 0 16,0 0-16,0 0 15,3 32 1,-9 21-16,0 10 15,3-13 1,3-12-16,3-11 16,3-15-16,6-12 15,9-6 1,17-18-16,9-11 16,-2-7-1,-10-5-15,-5 8 16,-12 4-1,-6 2-15,-7 7 16,-2 11 0,0 3-16,-3 6 15,0 0-15,0 6 16,0 6 0,0-6-16,-14 77 15,-10 56 1,-18 54-16,-2-16 15,9-29-15,5-47 16,6-27 0,4-20-16,-1-16 15,3-2 1,-3-15-16,-2-4 16,-4-2-1,3-9-15,-5-9 16,-1-2-1,1-16-15,8-18 16,18 1-16,15-6 16,14-9-1,13-7-15,5 19 16,7 15 0</inkml:trace>
  <inkml:trace contextRef="#ctx0" brushRef="#br0" timeOffset="2500.298">30399 9726 0,'0'0'0,"0"0"16,0 0-16,0 0 16,0 0-1,18-44-15,24-7 16,26-26-1,9-32-15,-9 5 16,-27 27 0,-14 27-16,-12 20 15,-6 10-15,-4 14 16,1 0 0,-3 6-16,3 6 15,6 20 1,6 31-16,8 26 15,7 20-15,3 16 16,2 5 0</inkml:trace>
  <inkml:trace contextRef="#ctx0" brushRef="#br0" timeOffset="3012.428">31068 10436 0,'0'0'0,"0"0"16,0 0-16,0 0 16,0 0-16,0 0 15,24-32 1,9 20-16,17-3 16,6 3-1,1 3-15,2 3 16,-6 4-1,-9 4-15,-5 7 16,-10 18 0,-5 6-16</inkml:trace>
  <inkml:trace contextRef="#ctx0" brushRef="#br0" timeOffset="3276.531">31054 10768 0,'0'0'0,"0"0"0,0 0 16,0 0-16,0 0 16,0 0-1,3-33-15,32 15 16,21-8-16,18 2 15,-3-2 1,0 14 0,-11 12-16,-19 12 15,-8 17-15</inkml:trace>
  <inkml:trace contextRef="#ctx0" brushRef="#br0" timeOffset="5826.428">31894 10288 0,'0'0'0,"0"0"0,6-32 16,3 11-16,0-9 15,3 4 1,9-10-16,2 4 15,1 5 1,-6 21-16,-3 6 16,-4 12-16,1 9 15,0 14 1,3 13-16,3 14 16,-1-18-1,4-17-15,0-9 16,-3-10-1,-1-8-15,4-14 16,9-19-16,5-17 16,-2-15-1,-7-3-15,-8 14 16,-6 13 0,-3 14-16,-6 18 15,0 6 1,0 3-16,0 6 15,0 24-15,0 35 16,-3 65 0,-3 42-16,-6-6 15,-15 11 1,-5-38-16,-4-35 16,0-27-1,-2-27-15,-1-23 16,4-12-1,2-15-15,7-15 16,11-18-16,18-29 16,23-42-1,33-17-15,12 21 16,-3 29-16,-8 38 16,-19 27-1,-3 24-15</inkml:trace>
  <inkml:trace contextRef="#ctx0" brushRef="#br0" timeOffset="6360.54">31959 9590 0,'0'0'0,"0"0"16,0 0-16,33 3 16,3 3-1,8-6-15,3 0 16,4-6-1,-1 0-15,-6-9 16,-8-3 0,-9 1-16,-13-4 15,-8 6-15,-3-3 16,-6 1 0,0-4-16,-3 6 15,3 0-15,0 6 16,3 4-1,0 5-15,0 0 16,0 0 0,48 26-16,17 4 15,6-4 1,-6 1-16,-12-3 16,-17-4-16,-18 7 15,-24 9 1,-77 85-16,-121 125 15,-48 38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2:39:4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9793 5817 0,'0'0'0,"0"0"0,0 0 0,0 0 16,0 0-16,0 0 16,0 0-1,0 0-15,29 29 16,-23-14-16,6 6 16,0 2-1,0-5-15,0-9 16,5-3-1,-5 0-15,6-6 16,6 0 0,-7 0-16,1 0 15,0 0-15,-6 0 16,6 0 0,-7 0-16,7-6 15,-6 6 1,0-6-16,0 6 15,-1-6 1,1 6-16,-6 0 16,6 0-16,6 6 15,-6-6 1,0 6-16,-1-6 16,1 0-1,0 0-15,0 0 16,0 0-16,0 0 15,-1 0 1,1 0-16,0 0 16,0 0-1,0 0-15,6 0 16,5-6 0,7 0-16,-1 3 15,1-9 1,0 6-16,-7 0 15,1 1-15,0-1 16,-1 6 0,7 0-16,-6 6 15,-1-6 1,1 0-16,0 0 16,-7 0-16,1 0 15,0 0 1,-6 0-16,6 11 15</inkml:trace>
  <inkml:trace contextRef="#ctx0" brushRef="#br0" timeOffset="2298.491">6495 5923 0,'0'0'0,"0"0"16,0 0-16,0 0 15,0 0 1,0 0-16,0 0 16,0 0-1,0 0-15,24 30 16,-18-24-16,-1 0 15,7 0 1,12-6-16,0-6 16,5 0-1,7-9-15,-13 3 16,1 6 0,0 3-16,-12-3 15,5 6-15,-5-6 16,6 6-1,0-6-15,0 0 16,-7 1 0,7-1-16,-6 6 15,0 0 1,0 0-16,0 0 16,-1 0-16,7 0 15,-6 0 1,6 0-16,-1-6 15,1 6 1,0 0-16,6 0 16,-7 0-1,1 0-15,-6 0 16,0 0-16,0 0 16,6 0-1,-7 0-15,7-6 16,-6 6-1,6 0-15,-1 0 16,1 6 0,0-6-16,6 6 15,-1-6-15,-5 6 16,6-6 0,-6 0-16,5-6 15,7 6 1,5-6-16,1 0 15,-1 6 1,1-6-16,-1 6 16,1-9-16,0 9 15,-7-6 1,1 0-16,-1 3 16,-11 3-1,6 0-15,-6 0 16,-1 0-16,1 3 15,0-3 1,-6 6-16,5 0 16,1 15-1</inkml:trace>
  <inkml:trace contextRef="#ctx0" brushRef="#br0" timeOffset="10792.354">9905 6755 0,'0'0'0,"0"0"0,0 0 0,0 0 0,0 0 15,0 0 1,0 0-16,0 0 15,0 0 1,0 0-16,0 0 16,0 0-1,0 0-15,0 0 16,0 0-16,0 0 16,42 3-1,-25-6-15,1 3 16,0-6-1,6 6-15,-7-6 16,1 6 0,0 0-16,0-6 15,-1 6-15,1 0 16,-6 0 0,0 6-16,0-6 15,0 6 1,5 3-16,-5-6 15,6 0 1,-6 0-16,0-3 16,-1 0-16,1 0 15,0 0 1,0 0-16,0 0 16,0 0-1,-1 0-15,1 0 16,0 0-1,6-3-15,0 0 16,-6 0-16,5 3 16,-5 0-1,6 3-15,6 0 16,-7-3 0,7 0-16,6-3 15,-7 0 1,7-6-16,-6 9 15,-7 0-15,1 0 16,-6 0 0,6 0-16,-6 0 15,5 0 1,1 0-16,0-6 16,6 0-16,-1 0 15,1 3 1,0 0-16,-1 0 15,1 0 1,6 0-16,-1-3 16,1 6-1,-7-6-15,1 6 16,-6-5 0,0 5-16,-1 0 15,-5 0-15,0 0 16,0 5-1,0-5-15,0 6 16,-1-6 0,1 6-16,0-6 15,0 3-15,0 0 16,0 0 0,5 0-16,1 0 15,0-3 1,3 0-16,-1 0 15,1 0 1,0 0-16,5 0 16,1-3-16,0 3 15,-4 0 1,-2 0-16,-3 3 16,0-3-1,-1 6-15,1 0 16,0-6-1,0 6-15,-1-6 16,1 0 0,-3 0-16,0 0 15,-3 6-15,2-3 16,1 0 0,3 0-16,0-3 15,3 0-15,-1 0 16,4 0-1,3 0-15,-1 0 16,1 0 0,0 0-16,-1 3 15,-2-3 1,0 3-16,-4 0 16,-2-3-16,0 0 15,-3 0 1,-4 0-16,1 0 15,-3 0 1,0 0-16,0 2 16,0 4-1</inkml:trace>
  <inkml:trace contextRef="#ctx0" brushRef="#br0" timeOffset="28114.07">5186 7554 0,'0'0'0,"0"0"0,0 0 0,0 0 0,0 0 15,0 0-15,0 0 16,0 0 0,0 0-16,0 0 15,0 0 1,48-15-16,-24 12 15,-1 0-15,7 0 16,5 0 0,1-9-16,5 6 15,1-5 1,-1 2-16,7 0 16,-13 0-1,1 9-15,-13 0 16,1 0-16,-6 0 15,-1 6 1,7-3-16,-6-3 16,6 0-1,-1 0-15,-5 0 16,6 0-16,-1 0 16,1 3-1,-6 0-15,6-3 16,-7 0-1,7 0-15,-6 0 16,5 0 0,7 0-16,-6 0 15,-7 0 1,1 0-16,0 0 16,0-3-16,0 3 15,-7 0 1,7-3-16,-6 0 15,0 3 1,6 0-16,-7 0 16,1 0-1,0 0-15,0 0 16,0 0-16,0 0 16,-1 0-1,7-6-15,6 6 16,-6-6-1,5 0-15,-5 6 16,6-3-16,-6 3 16,5 0-1,-5 0-15,12 0 16,-7 0 0,7 0-16,5 0 15,-5 3 1,0-3-16,-1 6 15,1 6-15,5-3 16,-5 0 0,5-6-16,-5 3 15,12-6 1,11-6-16,12-3 16,-6 3-1,-6 15-15,18 29 16,6 33-16</inkml:trace>
  <inkml:trace contextRef="#ctx0" brushRef="#br0" timeOffset="30860.043">8496 7344 0,'0'0'0,"0"0"16,0 0-16,0 0 15,0 0-15,0 0 16,0 0-1,0 0-15,0 0 16,0 0 0,0 0-16,0 0 15,0 0 1,42 26-16,-19-14 16,-5 0-16,6-3 15,-7 0 1,7 0-16,0-3 15,-1 5 1,1-2-16,0 3 16,0 0-1,-1-3-15,-5 0 16,0-3 0,-1-3-16,1-3 15,0 6-15,6-6 16,-1 0-1,1 5-15,6-5 16,-7 6 0,1-6-16,0 0 15,-1 0-15,1 0 16,0-6 0,-6 6-16,5 0 15,-5 0 1,0 0-16,-6 0 15,5 0-15,-5 0 16,6 0 0,-6 0-16,6-5 15,-7 5 1,7 0-16,0 0 16,0 0-1,11 0-15,1-6 16,5 6-1,-5-3-15,6 0 16,-7-3-16,1 3 16,-1 0-1,1 0-15,-6 3 16,5 0 0,-5 0-16,5 0 15,-5 0-15,6 0 16,11 0-1,7 0-15,-7 0 16,0 0 0,-5 0-16,-6 0 15,-1 0 1,1 0-16,-7 0 16,1 0-1,0-6-15,0 6 16,-1 0-16,-5 0 15,6 0 1,-1 0-16,7 6 16,5-3-1,1-3-15,0 0 16,-1 0-16,1 0 16,-7 0-1,1 3-15,-7 0 16,7 0-1,-6 0-15,-6 0 16,5 0 0,-5-3-16,0 0 15,-1 0 1,7 0-16,0 0 16,0 0-16,5 0 15,1 0 1,5 0-16,-5 0 15,5 0 1,1-3-16,-6 0 16,-1-3-16,-5 3 15,-1 0 1,1 0-16,0-3 16,0 6-1,-1-6-15,-5 6 16,12-6-16,-1 6 15,7-3 1,-1 3-16,1 0 16,2-3-1,-5 3-15,-1 3 16,1 0 0,-1-3-16,1 6 15,0-6-15,-1 6 16,-2 0-1,5-3-15,7 0 16,5-3 0,3 0-16,-2-3 15,-4 3 1,-5 0-16,-4 0 16,-5 0-16,-4 0 15,-2 0 1,0-3-16,0-3 15,-4 6 1,7 0-16,5-6 16,7 6-1,5 0-15,1 0 16,-1-6-16,-2 6 16,-1-3-1,-2 0-15,-4 0 16,1 0-1,-4 0-15,4 0 16,2 0 0,12-3-16,1 1 15,-7 5-15,-2-6 16,-7 6 0,-5-3-16,-7 3 15,-5 3 1,-3 3-16</inkml:trace>
  <inkml:trace contextRef="#ctx0" brushRef="#br0" timeOffset="38876.469">16643 4479 0,'0'0'0,"0"0"0,0 0 15,0 0 1,0 0-16,0 0 16,18 30-1,-15-19-15,0 13 16,0 3-16,-3 11 15,-3 15 1,-3 1-16,3-1 16,3 6-1,0-6-15,3 1 16,0-1-16,0-12 16,0-5-1,2-1-15,4-14 16,3 6-1,6-15-15,0-1 16,-1-11 0,4-5-16,12-22 15,8-17 1,1-10-16,-4 1 16,-5 12-16,-10-1 15,-2 7 1,-6-1-16,-3 1 15,0-13 1,-4 7-16,-2-1 16,0 13-16,0-1 15,0 7 1,-3 2-16,0 12 16,-3 3-1,0-6-15,0 6 16,0-6-16,0 6 15,0-5 1,0 2-16,0-3 16,0 9-1,0-9-15,0 6 16,0 0 0,0 0-16,0 0 15,0 1 1,0 5-16,0-6 15,0 0-15,0 6 16,0-6 0,0 6-16,0-9 15,0 9 1,0-6-16,0 6 16,-3-6-1,0 6-15,0-3 16,3 3-16,0-6 15,0 6 1,0 0-16,0 0 16,0 0-1,0 0-15,0 0 16,0 0 0,0 0-16,0 0 15,0 0-15,0 0 16,0 0-1,0 0-15,0 0 16,0 0 0,3 65-16,-3-47 15,0-3-15,0 0 16,0 2 0,0 1-16,0-6 15,0 3 1,0-3-16,0 8 15,0-8 1,0 0-16,0 0 16,0-3-16,0 3 15,0 2 1,0-2-16,0 6 16,0-6-1,0 3-15,0-4 16,0 10-1,0-9-15,0 6 16,0-6-16,0-4 16,0 7-1,0-3-15,0 0 16,0-6 0,0 6-16,0-6 15,0 5 1,0-8-16,0 9 15,0-3-15,-3 3 16,3-6 0,0 0-16,0 0 15,0-6-15,0 6 16,0-6 0,0 6-16,0-6 15,0 5 1,3 1-16,3 3 15</inkml:trace>
  <inkml:trace contextRef="#ctx0" brushRef="#br0" timeOffset="43859.042">5269 8308 0,'0'0'0,"0"0"0,0 0 0,0 0 0,0 0 0,0 0 16,0 0-1,0 0-15,30-5 16,-24 5-1,0 5-15,0 1 16,0 0-16,0-6 16,-1 6-1,7-3-15,-6 0 16,6 0 0,-6 0-16,0 0 15,0 3 1,6 0-16,-6-6 15,5 6-15,1-6 16,6 0 0,-6-6-16,6 6 15,-7-6 1,7 6-16,-6 0 16,0 0-1,0 0-15,6 0 16,-7 0-16,7 0 15,-6 0 1,0 0-16,-6 0 16,6 0-1,-6 0-15,5 6 16,1 0 0,6 0-16,-6 0 15,0 0-15,-1-4 16,1 1-1,0 0-15,0-3 16,0 0 0,0 0-16,0 0 15,5 0-15,-5 0 16,6 0 0,6-3-16,-7-2 15,7-1 1,-6 0-16,-6 0 15,5 0 1,-5 6-16,0 0 16,6 0-1,-6 0-15,5 0 16,1-6-16,0 6 16,0 0-1,-6 0-15,5 6 16,7-6-1,-6 6-15,5 3 16,-5-3 0,6-3-16,-6-1 15,-1-2-15,1 3 16,6-3 0,-6 3-16,-1-3 15,7 6 1,-6 0-16,6 0 15,-7 0-15,7-3 16,0 0 0,-1 0-16,1 0 15,6 0 1,-7-3-16,7 0 16,-1 6-1,-5-6-15,0 0 16,0 0-16,-7 0 15,7 0 1,-6 0-16,5 0 16,-5 6-1,0-6-15,6 6 16,-7-6 0,7 0-16,0 0 15,11-6-15,13 0 16,-1 0-1,-6 3-15,1 3 16,-7 0 0,-5 0-16,0 0 15,-1 0 1,1-3-16,-1 0 16,-11 3-16,6 3 15,-6 3 1</inkml:trace>
  <inkml:trace contextRef="#ctx0" brushRef="#br0" timeOffset="45974.885">8644 8308 0,'0'0'0,"0"0"15,0 0-15,0 0 16,0 0 0,0 0-16,0 0 15,0 0-15,53 12 16,-23-12-1,11 0-15,13-6 16,11 0 0,-6 1-16,0 5 15,-5 0 1,-1 0-16,6-9 16,0-3-16,0-6 15,1 0 1,-7 4-16,-6 2 15,-5 3 1,-13 6-16,-5 3 16,6 6-1,-1 6-15,1-1 16,-1 7-16,1-9 16,-6 3-1,5-12-15,1 0 16,5-6-1,1 0-15,5 0 16,1-3-16,-7-3 16,7 1-1,-7-1 1,1 6-16,-7-3 16,1 9-16,-6 0 15,-1 6 1,1 0-16,12 3 15,-1 3 1,1-1-16,-1 4 16,7 3-16,5 3 15,0-4 1,1 7-16,-13-9 16,1-3-1,-1-3-15,-5-4 16,5-2-1,7-6-15,-1 1 16,7-1-16,-1 3 16,0 0-1,1 3-15,-7 2 16,1-2 0,-7 9-16,1-6 15,-1 0-15,7 0 16,5 0-1,6-3-15,4 9 16,-4-6 0,-3 8-16,-2-2 15,-1-6 1,-6 0-16,4-6 16,5 0-1,9 0-15,-2 0 16,-7 0-16,-3 0 15,-5 6 1,-4-3-16,-2-3 16,-7 0-1,-2 0-15,-3 0 16,-1 0-16,4 0 16,6 3-1,5 0-15,6 3 16,4 0-1,-4 0-15,-5 0 16,-1-6 0,1 0-16,2 0 15,1-6 1,11-6-16,21-9 16,9-3-16,-9-2 15,-9 11 1,-9-3-16,-9 12 15,-8 0 1,-4 12-16,7 0 16,2 3-16,4 3 15,-1 0 1,-3-6-16,-8 0 16,0-6-1,2-6-15,3-6 16,4 3-1,11-9-15,6 0 16,0 4-16,4 2 16,-13 12-1,-6 6-15,-5 0 16,-7-3 0,-8 0-16,-6-3 15,-4-3-15</inkml:trace>
  <inkml:trace contextRef="#ctx0" brushRef="#br0" timeOffset="74797.461">22667 10632 0,'0'0'0,"0"0"0,0 0 0,0 0 16,0 0-16,0 0 16,0 0-16,0 0 15,0 0 1,0 0-16,0 0 15,0 0 1,0 0-16,0 0 16,0 0-16,-30 20 15,28-20 1,-1 6-16,0-3 16,0 0-1,0 0-15,0 0 16,0 0-1,3 0-15,0 0 16,0-3 0,0 0-16,0 0 15,0 0-15,0 0 16,0 0 0,0 0-16,0 0 15,0 0 1,0 0-16,0 0 15,62 35-15,-53-32 16,0-3 0,0 6-16,-1-6 15,4 0 1,9 0-16,3 0 16,2-6-1,4 6-15,0-3 16,-1 1-1,1-1-15,-7 3 16,1-3-16,0 0 16,-1 0-1,1-6-15,0 3 16,-3 6 0,-4-6-16,1 6 15,-3 0-15,0 6 16,-1-6-1,1 0-15,3 6 16,3-6 0,2 0-16,4 0 15,6-6 1,2 0-16,1 3 16,-4-3-1,-5 3-15,-3 3 16,-4 0-16,1 0 15,0 3 1,-1-3-16,1 0 16,3-3-1,0 0-15,-1 0 16,1-6-16,3 3 16,-1 6-1,-2-5-15,3 5 16,-1 5-1,4 1-15,-4 0 16,1 0-16,0-3 16,-4 0-1,1 0-15,0 0 16,-3 0 0,2-3-16,1 6 15,0-6 1,2 6-16,1-6 15,2 0 1,4 0-16,5 0 16,-5 0-16,0 0 15,-4 0 1,1 0-16,-4 0 16,-2 0-1,0 0-15,-3 0 16,-1-6-1,-2 6-15,0-6 16,0 6-16,-1-3 16,1 3-1,-3 0-15,0 3 16,-1-3 0,1 6-16,3-6 15,0 6-15,3-6 16,-1 0-1,4 0-15,0 0 16,-1 0 0,1 6-16,0-3 15,-4 0 1,1-3-16,0 0 16,0-3-1,-1 0-15,-2-3 16,-3 6-16,-3 0 15,0 0 1,-1-6-16,1 6 16,3-6-16,0 6 15,-3-3 1,-1 3-16,1 0 16,-3 0-1,0 0-15,0-3 16,0 0-1,0 0-15,-3 0 16,0 3 0,0 0-16,-1 0 15,1 0-15,-3 0 16,0 0 0,0 0-16,0 0 15,0 0 1,0-3-16,0 3 15,0 0 1,0 0-16,-3 0 16,3 0-16,0 3 15</inkml:trace>
  <inkml:trace contextRef="#ctx0" brushRef="#br0" timeOffset="78018.223">23786 10519 0,'0'0'0,"0"0"0,0 0 0,0 0 15,0 0-15,0 0 16,0 0-1,0 0-15,0 0 16,0 0 0,0 0-16,0 0 15,-21 77-15,12 18 16,1-3 0,5-24-1,0-3-15,3-15 16,-3-11-16,0-4 15,0-5 1,0-1-16,0-8 16,0 6-16,-3-10 15,0 4 1,0-6-16,3 0 16,-3-4-1,3-2-15,0-3 16,0-6-16,3 0 15,0 0 1,0 0-16,0 0 16,15-86-1,-9 36-15,3-21 16,0 3 0,-3 9-16,6-3 15,-3 8 1,-1 10-16,-2 11 15,-3 10-15,-3 8 16,0 9 0,0 3-16,-3 3 15,3 0 1,0 0-16,-35 68 16,-1-3-16,-2 3 15,2-14 1,7-4-16,5-12 15,9-14 1,6-9-16</inkml:trace>
  <inkml:trace contextRef="#ctx0" brushRef="#br0" timeOffset="78353.617">23816 10750 0,'0'0'0,"0"0"0,-18-36 15,15 28 1,0-1-16,0-3 15,0 6-15,0 3 16,0-3 0,3 3-16,0 3 15,0 0 1,0 0-16,36 39 16,2 23-1,4 21-15,-4 17 16</inkml:trace>
  <inkml:trace contextRef="#ctx0" brushRef="#br0" timeOffset="92785.872">7330 12046 0,'0'0'0,"0"0"0,0 0 15,0 0 1,0 0-16,-36 0 16,24 0-1,1 0-15,-1 0 16,0 0 0,6-3-16,0 3 15,0 0-15,6-3 16,-6 0-1,6 3-15,0 0 16,0 0 0,0 0-16,0 0 15,0 0 1,0 0-16,65-6 16,-41 1-16,0-1 15,-7 0 1,7 0-16,-6 6 15,11-6 1,7-3-16,11-9 16,1-3-1,-1-2-15,-11 8 16,-13 3 0,1 0-16,-6 12 15,-1 0 1,1 0-16,6 6 15,-6-6 1,5 6-16,-5-3 16,6 3-16,0 0 15,-1-3 1,1 0-16,0-3 16,-1 6-16,1-6 15,0 0 1,-1-6-16,1 6 15,0-3 1,-7 0-16,1 3 16,0 0-1,0 0-15,-6 0 16,-1 0-16,7 3 16,-6 0-1,6-3-15,0 6 16,-7 0-1,7 0-15,-6 0 16,6-1 0,-6-2-16,-1 0 15,1-3-15,6 3 16,0-3 0,5 0-16,-5-3 15,12 0 1,-1 0-16,7-2 15,-1-7 1,-5 6-16,0 6 16,-1 0-1</inkml:trace>
  <inkml:trace contextRef="#ctx0" brushRef="#br0" timeOffset="96164.786">9437 11860 0,'0'0'0,"0"0"15,0 0-15,0 0 16,0 0-16,0 0 15,0 0 1,0 0-16,0-30 16,0 27-1,0 3-15,6 0 16,-6 0 0,6 0-16,-6 0 15,6 0 1,0 0-16,-6 0 15,0 0-15,0 0 16,0 0 0,42 15-16,-31-9 15,7 0 1,-6-6-16,0 6 16,0-6-16,0 6 15,-1-3 1,-5 0-16,6 0 15,-6 0 1,6 0-16,-6-1 16,6 1-1,-6-3-15,0 6 16,-1 0-16,7 0 16,-6-3-1,0 0-15,0 0 16,0 0-1,0 0-15,0 3 16,0 0-16,0 0 16,0 0-1,-1-6-15,1 6 16,0-6 0,0 0-16,6-6 15,-6 6 1,6-6-16,-6 6 15,6-6-15,-6 6 16,-1-6 0,1 6-16,0-3 15,0 3 1,0-3-16,0 3 16,0 0-1,0 0-15,-6 0 16,6 0-1,-6 0-15,6 0 16,-6 0-16,6 0 16,-6 0-1,6 0-15,-6 0 16,6 0 0,-6 0-16,5 0 15,-5 0-15,6 0 16,-6 0-1,6 0-15,-6 0 16,6 0 0,-6 0-16,6 0 15,-6 0 1,6 0-16,-6 0 16,6 0-16,-6 0 15,6 0 1,-6 0-16,6 0 15,-6 0 1,6 0-16,-6 0 16,6 0-1,-6-3-15,6 0 16,-1 3-16,1-3 16,0 0-1,0 0-15,0-3 16,0 6-1,0-6-15,0 6 16,-6 0 0,6 6-16,6 6 15</inkml:trace>
  <inkml:trace contextRef="#ctx0" brushRef="#br0" timeOffset="99880.989">10912 12043 0,'0'0'0,"0"0"0,0 0 0,0 0 15,0 0-15,0 0 16,0 0-16,0 0 16,-6-29-1,6 23-15,0 6 16,0-3-1,6 0-15,0 0 16,0 0 0,5 0-16,7-3 15,-6 0-15,6 6 16,-6 0 0,5 0-16,1 0 15,6 0 1,-6-6-16,5 6 15,1-6-15,0 3 16,-1-6 0,-5 4-16,0-4 15,0 3 1,-7 6-16,7-6 16,-6 6-1,0 0-15,0 0 16,5 12-16,7 14 15</inkml:trace>
  <inkml:trace contextRef="#ctx0" brushRef="#br0" timeOffset="101589.571">7046 11969 0,'0'0'0,"0"0"0,0 0 15,-24-32-15,18 26 16,6 0-1,-6 3-15,6 0 16,0 0-16,12 0 16,17 0-1,25-3-15,23 6 16,6 6 0,5 3-16</inkml:trace>
  <inkml:trace contextRef="#ctx0" brushRef="#br0" timeOffset="107163.685">12371 11209 0,'0'0'0,"0"0"0,0 0 16,0 0-16,0 0 15,-27-27-15,25 15 16,-1 6-16,0-3 15,3 1 1,3-7-16,0 0 16,2-3-1,4 0-15,6-2 16,6-4 0,5-3-16,4-5 15,6-1-15,5-2 16,-2 5-1,-7 7-15,-2 2 16,2 6 0,4 0-16,5 3 15,10-2 1,2-4-16,0 3 16,0-3-16,-5 1 15,-7 5 1,-2 3-16,-7 3 15,7 0 1,11 3-16,6-3 16,7 0-1,-4 3-15,-3-6 16,-9 9-16,-5 0 16,2 6-1,9 0-15,10 3 16,5-3-1,-3 0-15,-9 0 16,-3 3 0,-5-3-16,-7 0 15,4-1 1,5 13-16,0 0 16,1 3-16,-7-1 15,0 4 1,1 3-16,-4-1 15,-2-2 1,-7-3-16,1-4 16,-7 1-16,-2-3 15,-3 6 1,0-3-16,-1 8 16,1-2-1,-3 2-15,-3-5 16,-4-6-1,-2-6-15,-6-3 16,-3 0 0,-3 3-16</inkml:trace>
  <inkml:trace contextRef="#ctx0" brushRef="#br0" timeOffset="115348.657">15426 7752 0,'0'0'0,"0"0"16,0 0-16,0 0 15,0 0 1,0 0-16,0 0 16,0 0-1,0 0-15,0 0 16,0 0 0,0 0-16,0 0 15,0 0 1,0 0-16,-21 27 15,27-21-15,0 0 16,3-1 0,3 1-16,0-3 15,0 0 1,0 0-16,-1 0 16,1 0-16,3 3 15,0-6 1,-3 6-16,0-6 15,-4 6 1,1-6-16,-3 0 16,0 0-1,0 0-15,0 0 16,3 0 0,0 0-16,3 0 15,2 0-15,-14 0 16,39-6-1,-10-3-15,1 0 16,3-6 0,2 4-16,1-4 15,-7-3-15,-2 3 16,-6 3 0,-4 7-16,-2-1 15,0 0 1,-3 6-16,-3 0 15,0 0 1,-1 0-16,1 6 16,0-6-1,0 6-15,3-3 16,0-3-16,0 0 16,2-3-1,4-3-15,0 6 16,0-6-1,-1 6-15,4-6 16,0 6 0,0 0-16,-1 0 15,1-3-15,0 0 16,3-3 0,-4 0-16,1 3 15,-3-3 1,-1 6-16,-2-6 15,0 6 1,-3 0-16,3 6 16,2-6-16,1 6 15,0-3 1,0 3-16,2 0 16,-2-3-1,3 0-15,-3-3 16,2-3-16,4-3 15,6 0 1,5-6-16,1-6 16,-7 4-1,-5 2-15,-3 6 16,-3 0 0,-4 3-16,-2 0 15,-3 3-15,0 0 16,0 0-1,0 0-15,0 0 16,-1 0 0,1 0-16,0 0 15,-3 0 1,0 0-16,0 0 16,3 3-16,0 0 15,0-3 1,0 0-16,-1 6 15,1-6 1,-3 0-16,0 0 16,0 0-16,0 0 15,0 0 1,0 0-16,0 0 16,0 12-1,-3 5-15</inkml:trace>
  <inkml:trace contextRef="#ctx0" brushRef="#br0" timeOffset="117812.05">19387 5331 0,'0'0'0,"0"0"0,0 0 16,0 0 0,0 0-16,0 0 15,0 0 1,-41 6-16,5-6 16,-23 0-1,0 0-15,11 0 16,10 0-16,5 6 15,10 0 1,5 0-16,6 0 16,3 3-1,3-3-15,3 8 16,3-2-16,6 18 16,9 53-1,0 41-15,8 60 16,-14 20-1,-9-12-15,0-38 16,0-39 0,-3-26-16,-3-24 15,-2-14 1,2-16-16,0-8 16,3-12-16,0-4 15,6-5 1,6 6-16,11 0 15,13 9 1,5-1-16,1 7 16,-4-3-1,4-7-15,-1-2 16</inkml:trace>
  <inkml:trace contextRef="#ctx0" brushRef="#br0" timeOffset="119443.744">19467 5846 0,'0'0'0,"0"0"0,0 0 15,0 0 1,0 0-16,0 0 15,0 0-15,0 0 16,-3 30 0,-3 5-16,-6 25 15,-5 16 1,2 4-16,3-15 16,6-11-1,6-19-15,3-8 16,3-6-16,3-4 15,3-8 1,-1-6-16,-11-3 16,60-18-1,-19 1-15,-2-10 16,-4-5-16,-5-19 16,-7 1-1,-5 0-15,-6-4 16,0 10-1,-3 0-15,3-4 16,-4 13 0,-2 8-16,0 12 15,-3 3-15,0 1 16,0 5 0,-3 6-16,0 0 15,0 0 1,0 11-16,0 7 15,0 30 1,0 23-16,-3 11 16,0 1-16,3-6 15,6-6 1,3-3 0</inkml:trace>
  <inkml:trace contextRef="#ctx0" brushRef="#br0" timeOffset="119684.181">20127 6302 0,'0'0'0,"0"0"15,0 0-15,0 0 16,-35 59 0,11-17-16,0 11 15,4 9 1</inkml:trace>
  <inkml:trace contextRef="#ctx0" brushRef="#br0" timeOffset="120994.404">19429 5701 0,'0'0'0,"0"0"0,0 0 15,29-12 1,18 3-16,19-8 15,11-7 1,-6 3-16,-15 10 16,-9-4-16,-5 3 15,-13 0 1,-5 6-16,-6-6 16,-6 3-1,-7 3-15,-2-5 16,-3 8-1,-3-3-15,-5-6 16,-4-6-16,-3 6 16,3-2-1,0 2-15,3 9 16,3-3 0,4 0-16,-1 6 15,3-6 1,0 6-16,3 0 15,2 0-15,4 0 16,-9 0 0,42 12-16,-16-6 15,-2-3 1,-3 3-16,-9 0 16,-9 14-1,-9 10-15,-18 41 16,-20 24-16</inkml:trace>
  <inkml:trace contextRef="#ctx0" brushRef="#br0" timeOffset="121568.534">20385 6130 0,'0'0'0,"0"0"0,0 0 16,0 0 0,0 0-16,0 0 15,0 0-15,0 0 16</inkml:trace>
  <inkml:trace contextRef="#ctx0" brushRef="#br0" timeOffset="121700.554">20642 6015 0,'0'0'0,"0"0"0,0 0 16,0 0-16,36 24 16</inkml:trace>
  <inkml:trace contextRef="#ctx0" brushRef="#br0" timeOffset="122352.551">21362 5965 0,'0'0'0,"0"0"0,-9-33 16,9 24 0,0-9-16,0 7 15,0-7 1,3 3-16,0 3 16,0 9-1,0-9-15,-3 12 16,0 0-1,0 0-15,0 0 16,-18 92-16,-3 3 16,6-3-1,6-24-15,6-18 16,6-17 0,3-10-16,3-8 15,3-9-15,3-6 16,14-12-1,22-26-15,8-33 16,-6 2 0,-11-2-16,-7 12 15,-8 9 1,-9 11-16,-9 10 16,-4 8-1,-2 6-15,-3 9 16,0 1-16,-3-1 15,3 6 1,0 0-16,0 0 16,-29 127-1,20-12-15,6 7 16,9-16-16,3-8 16,9 11-1,8 13-15</inkml:trace>
  <inkml:trace contextRef="#ctx0" brushRef="#br0" timeOffset="128043.519">21880 6755 0,'0'0'0,"0"0"0,0 0 0,-9-36 0,3 16 0,3 5 15,0-3 1,0 6-16,3 9 16,0 0-16,0 3 15,0 0 1,0 0-16,-3 56 16,0-2-1,0-1-15,0-6 16,3-8-1,0-10-15,3-8 16,0 6-16,3-15 16,3-1-1</inkml:trace>
  <inkml:trace contextRef="#ctx0" brushRef="#br0" timeOffset="128421.596">21906 6628 0,'0'0'0,"0"0"15,0 0-15,0 0 16,0 0 0,0 0-16,0 0 15,-12-30 1,12 21-16,0-3 16,0 6-16,3-3 15,0 1 1,3-1-16,3-3 15,12 3 1,6 0-16,-1 0 16,-2 9-1,-3 0-15,-4 0 16,-5 9-16,-6-6 16,-6 3-1,0-6-15,0 0 16,-29 27-1,-1-10-15,-6 4 16,1 6 0,11-1-16,9-2 15</inkml:trace>
  <inkml:trace contextRef="#ctx0" brushRef="#br0" timeOffset="130140.457">21983 6648 0,'0'0'0,"0"0"15,0 0-15,0 0 16,18-32 0,-15 26-16,3 0 15,0 0 1,0-3-16,0 3 15,3 0-15,-1 0 16,4 0 0,0 0-16,3 1 15,0-4 1,0 3-16,-4 6 16,-2 0-1,0 0-15,-3 0 16,0 0-16,-6 0 15,0 0 1,0 0-16,0 0 16,0 0-1,0 0-15,0 0 16,0 0 0,0 0-16,21 74 15,-24-54-15,0-2 16,-6-3-1,-3 6-15,-3-9 16,-3 5 0,-2-2-16,-1-3 15,3 0 1,1-3-16,-1 0 16,3-7-16,0 4 15,3 0 1,3-6-16,3 9 15,1 3 1</inkml:trace>
  <inkml:trace contextRef="#ctx0" brushRef="#br0" timeOffset="131142.212">21264 5325 0,'0'0'0,"0"0"0,0 0 16,0 0-16,0 0 15,47-17 1,7 8-16,20-3 16,8 9-1,-2-3-15,-12-6 16,-14 12-16,-13-6 15,-5-6 1,-13 7 0,-8-1-16,-9-6 15,-3 3-15,-3-3 16,0 12 0,0 0-16,-18-33 15,9 22-15,1 5 16,5 0-1,3 6-15,0-9 16,3 9 0,0 0-16,-1 0 15,4 0 1,-6 0-16,30 15 16,-12-3-16,0 5 15,-10 4 1,-8 6-16,-6 8 15,-8 30 1,-10 30-16</inkml:trace>
  <inkml:trace contextRef="#ctx0" brushRef="#br0" timeOffset="131924.798">22445 5390 0,'0'0'0,"-21"-29"0,18 23 16,6 6-1,6-6-15,9 6 16,12 0 0,8 0-16,4 6 15,-1-6 1,-6 6-16,-5-6 16,-6 0-1,-6 3-15,-4-3 16,1 0-1,0 6-15,0 6 16,8 20-16,7 39 16,-3 56-1,-1 39-15,-5 21 16,-9-42-16,-3-36 16,-6-32-1,-3-18-15,-9-17 16,-9-7-1,-6-5-15,-5-7 16,-10-8 0,-14-3-16,-42 9 15,-35 14 1</inkml:trace>
  <inkml:trace contextRef="#ctx0" brushRef="#br0" timeOffset="133230.911">22812 4763 0,'0'0'0,"0"0"0,0 0 15,0 0-15,0 0 16,33-6 0,-1 0-16,13 0 15,8-3-15,6 4 16,0-1-1,-2 0 1,5-3-16,0-3 16,0-6-16,-9 6 15,-14-8-15,-12 14 16,-13 3 0,-8-3-16,-6 6 15,0 0 1,0 0-16,0 0 15,0 0 1,-77 47-16,57-35 16,2-6-1,3 0-15,0 0 16,0 0-16,1-3 16,2 3-1,0 0-15,3-1 16,3 4-1,0-9-15,3 6 16,0-6 0,0 12-16,-3 0 15,0 15-15,-5 17 16,-10 51 0,-6 20-16,-2 18 15,-4-8 1</inkml:trace>
  <inkml:trace contextRef="#ctx0" brushRef="#br0" timeOffset="134694.124">23979 5370 0,'0'0'0,"0"0"0,0 0 15,-30 0-15,9 0 16,-8-6-1,-10 3-15,-11 3 16,-4-6 0,10 6-16,6 6 15,5-3 1,6 3-16,7 6 16,8-4-16,3 4 15,6 6 1,0 9-16,0 47 15,3 56 1,3 36-16,3 11 16,6-53-16,0-35 15,-1-27 1,-2-17-16,0-19 16,0-2-1,0-9-15,3 3 16,3-4-16,5-2 15,13 9 1,11-3-16,7 0 16,-4-7-1,-9-2-15,-8-3 16,-9 6-16</inkml:trace>
  <inkml:trace contextRef="#ctx0" brushRef="#br0" timeOffset="135625.348">24020 5763 0,'0'0'0,"0"0"15,0 0-15,0 0 16,0 0 0,0 0-16,0 0 15,0 0 1,-21 60-16,3-13 16,-2 27-1,-1 15-15,12-12 16,12-12-16,6-15 15,6-6 1,3-17-16,-1-3 16,1-15-1,0-9-15,3-6 16,11-21 0,10-26-16,-4-21 15,-5-3-15,-13 12 16,1 3-1,-3 2-15,-6 10 16,-6 12 0,-3 14-16,-1 3 15,-2 12-15,0 3 16,0 1 0,0-1-16,0 0 15,0 6 1,0-6-16,0 6 15,0 6 1,0-6-16,-5 38 16,-1 24-1,0 15-15,0 12 16,0-12-16,3-18 16,3-6-1,0-14-15,6-1 16,3 1-1</inkml:trace>
  <inkml:trace contextRef="#ctx0" brushRef="#br0" timeOffset="135843.757">24517 6157 0,'0'0'0,"0"0"15,0 0-15,0 0 16,0 0 0,9 35-16,-12-2 15,-3 14 1,0 10-16,6-1 16,3-3-16</inkml:trace>
  <inkml:trace contextRef="#ctx0" brushRef="#br0" timeOffset="136027.453">24852 5994 0,'0'0'0,"0"0"15,0 0-15,0 0 16,0 0-1,0 0-15,0 0 16,0 0 0</inkml:trace>
  <inkml:trace contextRef="#ctx0" brushRef="#br0" timeOffset="136161.733">25029 6000 0,'0'0'0,"0"0"0,0 0 16,0 0-16,33 27 16,-18-7-1</inkml:trace>
  <inkml:trace contextRef="#ctx0" brushRef="#br0" timeOffset="136926.786">25633 5728 0,'0'0'0,"0"0"0,0 0 0,0 0 15,0 0 1,6-39-16,-3 36 16,-3 3-1,0 0-15,0 0 16,0 0 0,0 0-16,-12 107 15,6-45-15,1 21 16,5-6-1,2-18-15,4-6 16,6-11 0,0-4-16,3-11 15,6-9-15,2-12 16,1-6 0,11-15-16,7-27 15,5-29 1,-2-6-16,-7 0 15,-2 0 1,-7 6-16,-8 15 16,-3 18-16,-9 20 15,-3-3 1,-3 15-16,-3 6 16,0 0-1,0 0-15,-18 95 16,3 15-16,6-1 15,3-8 1,3-18-16,6-12 16,3 0-1</inkml:trace>
  <inkml:trace contextRef="#ctx0" brushRef="#br0" timeOffset="137615.985">23967 5521 0,'0'0'0,"0"0"0,0 0 15,0 0-15,14-30 16,-2 30 0,12 0-16,14 0 15,16 0 1,17-6-16,6-6 15,-12-8 1,-15 11-16,-17-3 16,-12 0-16,-13 6 15,-5-6 1,-6 6-16,-3-8 16,-5 2-1,-4 3-15,3-3 16,3 6-1,3 0-15,6 0 16,3 6-16,3 0 16,3 0-1,-9 0-15,41 12 16,-14 0 0,-6 3-16,-6-3 15,-12 14 1,-9 4-16</inkml:trace>
  <inkml:trace contextRef="#ctx0" brushRef="#br0" timeOffset="138841.995">25545 5382 0,'0'0'0,"0"0"16,0 0-16,0 0 15,0 0 1,0 0-16,0 0 16,0 0-1,0 0-15,0 0 16,65 14-1,-9-14-15,3 0 16,-3-6 0,-2-2-16,-13 2 15,-11-6-15,-10 9 16,-8-9 0,-6 0-16,-3 0 15,-3 6 1,0 6-16,0 0 15,0 0-15,-12-41 16,9 29 0,0 0-16,3 1 15,0 5 1,0 0-16,3 6 16,0-6-1,3 6-15,-6 0 16,21 6-16,-6 0 15,0 0 1,-1-1-16,-8 1 16,-3 0-1,-3-6-15,-21 33 16,-32 29 0,-18 15-16,-3 0 15</inkml:trace>
  <inkml:trace contextRef="#ctx0" brushRef="#br0" timeOffset="139582.062">26222 6468 0,'0'0'0,"-6"-36"0,1 13 16,-1-1-16,3 9 16,0 3-1,3 6-15,0 6 16,0 0 0,0 0-16,0 0 15,-6 89 1,3-30-16,-3 0 15,0-20-15,0-15 16,3-7 0,0-11-16,3-6 15,0 0 1,0 0-16,-24-62 16,10 24-1,2-1-15,3 7 16,3-1-16,3 1 15,3-4 1,9-2-16,6-10 16,3 4-1,5 11-15,7 10 16,2 11-16,-2 12 16,0 6-1,-4 8-15,-8-2 16,-12-6-1,-6-6-15,0 0 16,-39 30 0,10-21-16,-1-3 15,9 0 1,4 8-16,2 4 16</inkml:trace>
  <inkml:trace contextRef="#ctx0" brushRef="#br0" timeOffset="140407.543">26539 5343 0,'0'0'0,"0"0"0,0 0 16,36 12-16,-19-6 16,4-6-1,6 0-15,-1 0 16,-5 0-1,0 0-15,-3 3 16,-4 3 0,1 0-16,0 0 15,3 8-15,0-2 16,-1 0 0,1 12-16,0 5 15,0 13 1,-1 5-16,1 9 15,-3 1 1,-3 2-16,0 0 16,-1-6-16,-2 0 15,-3-8 1,0 5-16,-3-11 16,-3-13-1,0-2-15,-3-9 16,-3 3-1,-6-4-15,-20 13 16,-54 20-16,-53 21 16</inkml:trace>
  <inkml:trace contextRef="#ctx0" brushRef="#br0" timeOffset="145130.132">19352 8166 0,'0'0'0,"0"0"0,0 0 16,0 0-16,0 0 15,38-5 1,-17-1-16,11 6 15,13-6 1,5 0-16,3 6 16,1-6-16,-4 0 15,-9 0 1,-5 3-16,-9-3 16,-7 6-1,-5 0-15,-3 6 16,-3 0-1,0 6-15</inkml:trace>
  <inkml:trace contextRef="#ctx0" brushRef="#br0" timeOffset="145781.464">19550 8551 0,'0'0'0,"0"0"16,-15-26-16,9 14 15,-3 0 1,-3 0-16,4 3 16,-1-3-1,0 6-15,3 3 16,0-3 0,0 4-16,0-1 15,0-3-15,0 0 16,-3 6-1,-2 0-15,11 0 16,-36 6 0,15 0-16,1-1 15,2-2 1,6 0-16,6 0 16,3-3-16,3 0 15,0 0 1,0 0-16,0 0 15,0 0 1,0 0-16,92-11 16,-33 2-1,9-3-15,-3 6 16,-8 0-16,-7 3 16,-6 3-1,-5 0-15,-7 0 16,-2 0-1,-6-3-15,-10 0 16,-5 3-16,-3 0 16</inkml:trace>
  <inkml:trace contextRef="#ctx0" brushRef="#br0" timeOffset="147095.769">19283 7317 0,'0'0'0,"0"0"0,0 0 16,0 0 0,0 0-16,0 0 15,45 0 1,-21 3-16,11 0 16,18 0-1,12 3-15,7 0 16,-1 6-16,0-4 15,-3-2 1,9-3-16,9 0 16,-10 0-1,1-6-15,-5 0 16,-13 3-16,0 0 16,9 0-1,3 0-15,-6 0 16,-3 0-1,-8 0-15,-4-3 16,-6 0 0,-2 0-16,5 1 15,3-4 1,4 6-16,-1 0 16,0 6-16,-5-6 15,-1 0 1,-5 0-16,-1 0 15,0-6 1,4 0-16,11 0 16,0 3-16,4-3 15,-7 0 1,-6 0-16,-5 0 16,-1 0-1,-2 0-15,-1-3 16,-2 4-1,2-7-15,1 6 16,-4 0-16,1 0 16,-1 3-1,-2 0-15,-1 3 16,-2 3 0,-1 6-16</inkml:trace>
  <inkml:trace contextRef="#ctx0" brushRef="#br0" timeOffset="148936.164">23819 7086 0,'0'0'0,"0"0"15,-9-32-15,6 26 16,0 0-1,0 3-15,0 0 16,0-3 0,0 6-16,3-6 15,0 6-15,3-6 16,6 6 0,12-6-16,14-3 15,12-2 1,10 5-16,8-6 15,-3 9 1,12-3-16,15 0 16,-6 0-16,-6 0 15,-9 0 1,-9 6-16,-3-6 16,15 6-1,6-6-15,-3-3 16,-6 4-1,-6-7-15,-5 6 16,-7 0-16,12 0 16,12 0-1,0 6-15,-9 3 16,-5 0 0,-7 0-16,-6 0 15,1 0-15,11-3 16,12 0-1,3-3-15,-6 3 16,-6 0 0,-9 0-16,-2 0 15,5 0 1,12 0-16,12 0 16,-6 0-16,-9 0 15,-6 0 1,-5 0-16,-7 0 15,12 0 1,6 3-16,9 0 16,-6 3-1,-11 0-15,-13 0 16,-5-3-16,-7-1 16,-2 1-1,-7 0-15,-5-3 16,-3 0-1,-3 0-15,-3 3 16,0-3 0,-4 0-16,1 0 15,-3 0-15,0 0 16,0 0 0,0 0-16,0 0 15,0 0 1,0 0-16,0 0 15,0 0 1,0 0-16,0 0 16,0 0-16,0 0 15,0 0 1,0 0-16,-3 0 16,0 0-1,0 0-15,0 0 16,0 0-1,0 0-15,0 0 16,0 0-16,0-3 16,0 3-1,0 0-15,0 0 16</inkml:trace>
  <inkml:trace contextRef="#ctx0" brushRef="#br0" timeOffset="152006.582">20577 7873 0,'0'0'0,"0"0"0,0 0 0,30-29 16,-24 14-16,-3 9 15,0-3 1,-3 0-16,-6 0 15,-6-2 1,-6 5-16,-6-3 16,-2 0-1,-1 0-15,-3-3 16,-5 6-16,2 0 16,1 1-1,8 2-15,9 3 16,3 0-1,7 0-15,-1 3 16,3-1 0,0 7-16,0 3 15,0 21-15,-3 38 16,0 74 0,0 53-1,3 0-15,6-8 16,0-60-16,0-41 15,0-24 1,-3-15-16,-3-11 16,3-13-1,3-8-15,0 0 16,0-6-16,0-4 16,3-2-1,0 0-15,0-3 16,-3 0-1,-1 0-15,1 0 16,0 0-16,0 0 16,0-3-1,0 3-15,0-3 16,0 0 0,0 0-16,0 0 15,0 0 1,0 0-16,0 0 15,0 0 1,0 0-16,0 0 16,3 0-16,6 6 15,11 0 1,10 6-16,5-3 16,-2-3-1,-6-1-15,-10-5 16,-5 6-16,-6 0 15</inkml:trace>
  <inkml:trace contextRef="#ctx0" brushRef="#br0" timeOffset="153356.302">21125 7767 0,'0'0'0,"0"0"0,0 0 15,0 0 1,0 0-16,0 0 15,0 0 1,0 0-16,0 0 16,0 0-16,0 0 15,-24 41 1,12 13-16,3-4 16,6-12-1,9-5-15,6-6 16,0-10-16,0-5 15,3-6 1,-1-3-16,-2-3 16,-12 0-1,0 0-15,42-21 16,-25 4 0,1-10-16,0-6 15,0-11-15,-6 11 16,-3 4-1,-4 8-15,-2 6 16,0 3 0,0 1-16,0 5 15,0 3-15,0-3 16,0 0 0,0 3-16,0 0 15,0 3 1,0 3-16,0 9 15,0 11 1,0 10-16,0 6 16,-3-1-1,0 0-15,0-8 16,0-3 0,0-1-16,3 4 15,3 2-15</inkml:trace>
  <inkml:trace contextRef="#ctx0" brushRef="#br0" timeOffset="153562.739">21581 7983 0,'0'0'0,"0"0"0,0 0 15,0 0-15,0 0 16,11 44 0,-19 13-16,-7 14 15,0 6 1,0-6-16</inkml:trace>
  <inkml:trace contextRef="#ctx0" brushRef="#br0" timeOffset="154521.365">21012 7607 0,'0'0'0,"0"0"0,0 0 16,0 0 0,0 0-16,39 0 15,-7-3 1,10 0-16,8-6 15,0 9-15,4-6 16,2 0 0,-3-2-16,-14 2 15,-13 0 1,-8 0-16,-6 0 16,-9 6-1,-3-6-15,0 6 16,0 0-16,0 0 15,0 0 1,0 0-16,-50-27 16,35 21-1,0 1-15,3-1 16,3 0 0,3 0-16,3 3 15,0 0-15,3 0 16,3 3-1,0 0-15,6 0 16,12-6 0,6 6-16,-1-6 15,1 6-15,-6 0 16,-4 0 0,-5 0-16,-6 6 15,-6 3 1,0-9-16,-21 59 15,-2 12 1</inkml:trace>
  <inkml:trace contextRef="#ctx0" brushRef="#br0" timeOffset="158250.993">21436 8986 0,'0'0'0,"0"0"16,0 0-16,0 0 15,0 0 1,23 42-16,-20-22 15</inkml:trace>
  <inkml:trace contextRef="#ctx0" brushRef="#br0" timeOffset="158375.687">21471 9158 0,'0'0'0,"0"0"0,0 0 15,0 0 1,0 0-16,-6 56 15</inkml:trace>
  <inkml:trace contextRef="#ctx0" brushRef="#br0" timeOffset="159423.707">21063 9430 0,'0'0'0,"20"-50"16,-8 14-16,6-11 16,0 3-16,-1-1 15,-2 1 1,-3 5-16,-3 13 15,-3 2 1,-3 12-16,0 0 16,-3 3-1,0 3-15,0 1 16,0 2-16,0 0 16,0 0-1,0 3-15,0 0 16,0 0-1,-56 115-15,26-32 16,15-18-16,12-12 16,6-17-1,6-9-15,6-1 16,3-8 0,2-3-16,4-3 15,0-7 1,-7 1-16,1-12 15,6 1-15,3-16 16,5-24 0,7-17-16,-1 3 15,-5 15 1,-7 11-16,-8 12 16,-6 7-1,-6 5-15,0 3 16,-3 0-16,0 6 15,0 0 1,0 0-16,0 0 16,-1 0-1,1 0-15,0 12 16,0 14 0,0 19-16,6-1 15,3 1-15,3-13 16,0-8-1,2-15-15,1-3 16,0-6 0,0 0-16,-1-6 15,-2 0-15,-3-3 16,0-3 0,0 0-16,-3-3 15,0-2 1,-1-1-16,-2 3 15,0 3 1,0 6-16,-3 3 16,0 9-1,0 15-15,-3 20 16,0 22-16,-3 19 16,-3 28-1,-3-9-15,0-30 16,1-21-1,-1-18-15,0-2 16,3-15 0,3-6-16,3-6 15</inkml:trace>
  <inkml:trace contextRef="#ctx0" brushRef="#br0" timeOffset="159728.923">21735 9483 0,'0'0'0,"0"0"0,0 0 16,3-32 0,2 11-16,4-8 15,3 8 1,0 3-16,0 6 16,0 3-1,0 9-15,-12 0 16,35 9-16,-14-3 15,-3 6 1,-7-3-16,-8-3 16,-3-6-1,0 0-15,-35 44 16,8-17 0,4-4-16,8 1 15,6-3 1</inkml:trace>
  <inkml:trace contextRef="#ctx0" brushRef="#br0" timeOffset="160487.373">20995 8871 0,'0'0'0,"0"0"0,0 0 16,0 0-16,0 0 15,0 0 1,0-27-16,11 15 15,10 3-15,9-2 16,14-1 0,15 0-16,-2 3 15,2 3 1,0 0-16,3 0 16,-9 6-16,-11-6 15,-13 6 1,-8-6-16,-9 1 15,-6-1 1,-6-3-16,-3-3 16,-3 6-1,-3-6-15,-3 0 16,0 3 0,4-2-16,2 8 15,3-3-15,3 3 16,0 0-1,3 0-15,3 3 16,0 0 0,-6 0-16,0 0 15,0 0 1,32 29-16,-32-2 16,-6 17-16,-20 57 15,-25 47 1</inkml:trace>
  <inkml:trace contextRef="#ctx0" brushRef="#br0" timeOffset="161069.699">21874 8613 0,'0'0'0,"0"0"0,0 0 16,0 0-16,0 0 15,0 0 1,0 0-16,3-35 16,29 23-1,13-3-15,8 0 16,3 4-16,-11 5 15,-10 0 1,-8 0-16,-12 6 16,-7 0-1,-5 0-15,-3 0 16,0 0-16,0 0 16,0 0-1,0 0-15,0 0 16,0 0-1,0 0-15,0 0 16,-65 44 0,36 12-16,-7 27 15,10 9-15,8-3 16,3 5 0</inkml:trace>
  <inkml:trace contextRef="#ctx0" brushRef="#br0" timeOffset="162004.742">21732 7586 0,'0'0'0,"0"0"16,0 0-16,0 0 15,0 0 1,35-6-16,-8 1 15,11-4 1,10-3-16,-4 6 16,-8 0-16,-7 3 15,-5 3 1,-6 0-16,-4 3 16,-5-3-1,-3 6-15,-3-6 16,0 0-16,0 0 15,0 0 1,-3-6-16,0 6 16,0 0-1,0 0-15,0 0 16,-32 33 0,8-7-16,-3 4 15,1 14-15,5 4 16,3-1-1</inkml:trace>
  <inkml:trace contextRef="#ctx0" brushRef="#br0" timeOffset="162861.754">22617 7616 0,'0'0'15,"0"0"-15,0 0 16,0 0-16,0 0 15,35-15-15,-11 18 16,9 0 0,8 0-16,3-3 15,4-6 1,-10 0-16,-11 0 16,-12 6-1,-3-6-15,-7 6 16,-2 0-16,-3 0 15,0 0 1,0 0-16,0 0 16,0 0-1,0 0 1,0 0-16,-32 45 16,23-1-16,-3 21 15,3 18-15,6 18 16,6 14-1,0 1-15,6-1 16,9-6 0,-3-26-16,-4-15 15,1-14 1,-3-4-16,-3-6 16,0-11-16,-3 0 15,-3-7 1,0-2-16,-3-6 15,0-4 1,-3 4-16,0-3 16,-3-3-1,-5 6-15,-10 2 16,-15 7-16,-29 11 16,-32 13-1,2-1-15,9 0 16</inkml:trace>
  <inkml:trace contextRef="#ctx0" brushRef="#br0" timeOffset="164236.493">23623 8116 0,'0'0'0,"0"0"0,0 0 15,-6-29-15,0 14 16,-5 3 0,-4 3-16,-9-3 15,-6 0 1,1 3-16,-1 1 15,10 2 1,5 3-16,3-3 16,6 6-1,3 0-15,0 0 16,3 12-16,0 14 16,-3 57-1,0 65-15,6 0 16,12-27-1,6-32-15,2-27 16,4-17-16,-6-19 16,-4-8-1,-2-6-15,0-3 16,-3-3 0,0-6-16,0 6 15,2-6 1</inkml:trace>
  <inkml:trace contextRef="#ctx0" brushRef="#br0" timeOffset="164775.458">24079 8078 0,'0'0'0,"0"0"16,0 0-16,0 0 16,0 0-1,0 0-15,0 0 16,0 0 0,-15 32-16,15 24 15,0 21-15,6 0 16,3-12-1,0-20-15,3-13 16,0-5 0,-3-15-16,-1-6 15,-8-6 1,0 0-16,33-33 16,-15 1-16,0-19 15,-4-5 1,-2-3-16,-3 9 15,-3 11 1,0 13-16,-3 8 16,0 6-1,0 3-15,0 3 16,0 6-16,0 15 16,3 20-1,-3 22-15,0 14 16,-1 0-1,4-6-15,3-15 16,0-5 0</inkml:trace>
  <inkml:trace contextRef="#ctx0" brushRef="#br0" timeOffset="164980.505">24532 8379 0,'0'0'0,"0"0"0,0 0 15,0 0-15,0 0 16,0 0 0,18 45-16,-18-16 15,0 7 1,0 5-16,3 4 16,9 2-1,5-2-15</inkml:trace>
  <inkml:trace contextRef="#ctx0" brushRef="#br0" timeOffset="165198.367">24988 8353 0,'0'0'0,"0"0"0,0 0 16,0 0 0,0 0-16,0 0 15,0 0 1,3 29-16</inkml:trace>
  <inkml:trace contextRef="#ctx0" brushRef="#br0" timeOffset="165336.394">25172 8282 0,'0'0'0,"0"0"0,0 0 16,0 0-16,35 26 15,-29-20 1,0 15-16,-3 9 16</inkml:trace>
  <inkml:trace contextRef="#ctx0" brushRef="#br0" timeOffset="166335.672">25684 8246 0,'0'0'16,"0"0"-16,0 0 0,0 0 15,0 0 1,0 0-16,0 0 16,-30-20-1,27 20-15,0 0 16,0 6-1,0-1-15,0 10 16,-3 15-16,3 8 16,3 10-1,3-7-15,6-2 16,3-13 0,9 4-16,2-15 15,7-9 1,3-12-16,2 0 15,-2-15-15,-1-9 16,-8-8 0,-9-7-16,-6-8 15,-6 9 1,-3 11-16,-3 10 16,3 8-1,0 3-15,0 6 16,3 6-16,-3 0 15,0 0 1,23 77-16,-8-9 16,3 9-1,0 0-15,2 15 16,1-27 0,0-18-16</inkml:trace>
  <inkml:trace contextRef="#ctx0" brushRef="#br0" timeOffset="166768.866">26270 8628 0,'0'0'0,"0"0"0,0 0 15,0 0-15,0 0 16,0 0 0,0 0-16,44 68 15,-23 30 1,-12 8-16,-6-26 15,-3-29-15,-6-19 16,0-20 0,0-6-1,6-6-15,0 0 16,-33-77-16,28 0 16,10-12-1,16 0-15,9 7 16,2 25-16,1 16 15,2 17 1,-2 9-16,-3 12 16,-7 6-1,-5 3-15,-6 3 16,-12-3 0,0-6-16,-27 33 15,-20-1 1,-27-8-16,6-15 15,26-3-15,16-3 16</inkml:trace>
  <inkml:trace contextRef="#ctx0" brushRef="#br0" timeOffset="167606.504">23866 7850 0,'0'0'0,"0"0"0,0 0 16,38 0-16,16-3 16,26-9-1,14-9-15,4-8 16,-9 2 0,-24-3-16,-21 4 15,-14 8-15,-12-3 16,-9 12-1,-6-2-15,-6-1 16,-9 6 0,-6 0-16,-9 3 15,-2-3 1,5 3-16,6 0 16,7 0-16,2 3 15,3 0 1,3 0-16,3 0 15,3 0 1,-3 0-16,0 0 16,77 24-1,-36-9-15,-2-1 16,-10-5-16,-8 3 16,-9 3-1,-3-6-15,-3 0 16</inkml:trace>
  <inkml:trace contextRef="#ctx0" brushRef="#br0" timeOffset="168351.459">25562 7802 0,'0'0'0,"0"0"0,0 0 15,0 0-15,0 0 16,36 0 0,8 3-16,21 0 15,0-3 1,-8 0-16,-13-3 15,-11 0 1,-13-3-16,-8 6 16,-6-5-1,-6-7-15,0 6 16,0 6-16,-15-39 16,6 19-1,7 2-15,2 3 16,2 3-1,4 0-15,3 4 16,6 2-16,3 3 16,3 3-1,-1 3-15,-2 3 16,-6-1 0,-6 4-16,-6-9 15,-15 65 1</inkml:trace>
  <inkml:trace contextRef="#ctx0" brushRef="#br0" timeOffset="168882.233">26678 7663 0,'0'0'0,"-29"-38"0,17 26 15,0 0-15,6 3 16,6 3 0,0 0-16,3 6 15,3-3-15,6 3 16,14-2-1,10 2-15,2 0 16,1 2 0,-4 1-16,-2 15 15,-3 3-15,-1 23 16,-2 1 0,-6 14-16,-4 9 31,-2 15-31,0 26 0,-6 13 15,0-7 1,3-14-16,-4-24 16,1 0-1,-3-6-15,-3 0 16,-6-15-16,-3-12 16,-3-5-1,-8-1-15,-13 1 16,-47 32-1,-47 32-15</inkml:trace>
  <inkml:trace contextRef="#ctx0" brushRef="#br0" timeOffset="170068.487">27259 8285 0,'0'0'0,"0"0"0,0 0 15,0 0-15,0 0 16,0 0-16,-33-15 16,24 9-1,0 3-15,3-3 16,0 0-1,0 0-15,3 0 16,1 6 0,2-5-16,0 5 15,0 0-15,0 0 16,68 0 0,-9-9-16,15-3 15,0 0 1,6-6-16,0 6 15,-15-2 1,-15 8-16,-11 0 16,-13 0-16,-5 3 15,-6 3 1,-3 3 0</inkml:trace>
  <inkml:trace contextRef="#ctx0" brushRef="#br0" timeOffset="170484.782">27338 8495 0,'0'0'0,"0"0"16,0 0-16,0 0 15,0 0 1,0 0-16,0 0 16,0 0-16,0 0 15,0 0 1,0 0-16,0 0 15,33-36 1,14 25-16,16-7 16,8 6-1,0 3-15,-15 6 16,-12 0-16,-8 3 16,-4-6-1,-5 6-15,0 6 16</inkml:trace>
  <inkml:trace contextRef="#ctx0" brushRef="#br0" timeOffset="171635.265">28428 6500 0,'0'0'0,"0"0"0,0 0 16,0 0-16,0 0 15,0 0 1,0 0-16,-39-20 16,19 17-1,-10-6-15,-5 3 16,2 0-16,6 0 16,7 6-1,-1 0-15,0 0 16,3 6-1,1 0-15,2 0 16,6 3 0,3-3-16,3-4 15,0 1-15,3 3 16,0 0 0,0-6-16,12 56 15,0 16 1,-3 28-16,5 21 15,7 30-15,6 9 16,2 9 0,-5 11-1,18 25-15,-25-19 16,-5 18-16,-6-32 16,-9-51-1,-6 1-15,0-16 16,3-20-1,-2-12-15,-4-21 16,0-14-16,0 5 16,-3 0-1,-3 7-15,4 2 16,2 3 0,3-5-16,6-10 15,6-11 1,3-4-16,6 1 15,5-3-15,10-1 16,6-8 0,2 3-16,4-9 15,5 3 1,9-7-16,4 4 16,-7-9-1,-6-3-15,-14-8 16,8-19-16,7-23 15</inkml:trace>
  <inkml:trace contextRef="#ctx0" brushRef="#br0" timeOffset="175050.904">28413 6858 0,'0'0'0,"0"0"0,0 0 0,0 0 16,0 0-16,0 0 15,0 0 1,0 0-16,0 0 16,0 0-16,0 0 15,6 45 1,6-7-16,6 7 15,5 5 1,1-12-16,3-11 16,-4-15-16,1-3 15,-3-9 1,2-9 0,7-15-16,3-14 15,-7-16-15,-5-2 16,-9 12-1,-6 5-15,-3 19 16,0 2-16,0 6 16,-1 6-1,1 3-15,0 3 16,0 6 0,6 9-16,3 14 15,3 10 1,3 5-16,-7-2 15,-2 2-15,-6 1 16,0-1 0,0-17-16,-3-4 15</inkml:trace>
  <inkml:trace contextRef="#ctx0" brushRef="#br0" timeOffset="175216.36">29005 7018 0,'0'0'0,"0"0"0,0 0 16,0 0-1,27 39-15,-21-16 16,-6 4-16,3 5 16,3 4-1</inkml:trace>
  <inkml:trace contextRef="#ctx0" brushRef="#br0" timeOffset="176067.457">29289 6915 0,'0'0'0,"0"0"0,0 0 16,0 0-16,0 0 15,0 0 1,45 14-16,-22 10 16,1-3-16,0 2 15,-1-8 1,-2-3-16,-3-6 16,-3 3-1,0-6-15,-4-3 16,1-3-1,0 0-15,-3-3 16,0-6 0,0-6-16,0-8 15,-1 5 1,1-3-16,0 4 16,0 5-16,-3 6 15,0 3 1,0 3-16,3 3 15,0 6 1,2 9-16,-2 8 16,0 4-16,0 6 15,6 11 1,3 12-16</inkml:trace>
  <inkml:trace contextRef="#ctx0" brushRef="#br0" timeOffset="176266.19">29908 6897 0,'0'0'0,"0"0"0,0 0 16,0 0 0,12 29-16,-6-8 15,-3 12 1,0 11-16,-6 0 15,0 10-15,3-1 16</inkml:trace>
  <inkml:trace contextRef="#ctx0" brushRef="#br0" timeOffset="176966.963">28386 6539 0,'0'0'0,"0"0"0,0 0 15,0 0 1,0 0-16,12-33 15,6 27 1,3 6-16,2-6 16,1 3-16,3 0 15,-1 0 1,-5-2-16,-3-1 16,-9-6-1,-3 6-15,-3-6 16,-3 3-1,-3-3-15,0 6 16,0-2-16,0 2 16,3 0-1,0 3-15,3 0 16,0-3 0,9 0-16,14 0 15,10 6 1,5-3-16,1 3 15,-4 3-15,-5 9 16,-10-3 0,-11 3-16,-9-1 15,-3-11-15,-32 60 16,-13 2 0,-8 21-16</inkml:trace>
  <inkml:trace contextRef="#ctx0" brushRef="#br0" timeOffset="177717.338">29274 6607 0,'0'0'0,"0"0"0,0 0 15,0 0 1,0 0-16,0 0 15,21-36 1,6 33-16,8 0 16,7 0-1,8 0-15,6-2 16,-2-4 0,-10-3-16,-14 9 15,-16-3-15,-5 0 16,-6 0-1,-6 0-15,-8 0 16,-4-6 0,-9 1-16,0-4 15,4 3 1,5 6-16,9 3 16,3 0-1,3 3-15,6 0 16,-6 0-16,44 9 15,-8 0 1,-1-3-16,-5 6 16,-12-6-1,-9-3-15,-9-1 16,0-2-16,-57 60 16,-23 17-1</inkml:trace>
  <inkml:trace contextRef="#ctx0" brushRef="#br0" timeOffset="178633.479">28896 6175 0,'0'0'0,"0"0"0,0 0 16,38-6-1,-14 6-15,8 0 16,4 0 0,-4 0-16,-2 0 15,-9 0-15,-6 0 16,-10 0-1,-2 0-15,-3-3 16,0 3 0,0 0-16,0 0 15,0 0 1,0 0-16,0 0 16,-41 47-1,32 9-15,-6 21 16,-5 54-1,-4 34-15,3 7 16</inkml:trace>
  <inkml:trace contextRef="#ctx0" brushRef="#br0" timeOffset="182111.903">29476 7580 0,'0'0'0,"0"0"0,0 0 0,0 0 15,0 0 1,0 0-16,0 0 16,0 0-1,0 0-15,15 39 16,-12-18-1</inkml:trace>
  <inkml:trace contextRef="#ctx0" brushRef="#br0" timeOffset="182404.455">30130 7944 0,'0'0'0,"0"0"0,0 0 16,0 0-16,0 0 15,0 0 1,39 51-16,-25-25 16</inkml:trace>
  <inkml:trace contextRef="#ctx0" brushRef="#br0" timeOffset="182566.287">30423 8125 0,'0'0'0,"0"0"0,0 0 0,0 0 16,3 30-1,3-7-15,3 10 16</inkml:trace>
  <inkml:trace contextRef="#ctx0" brushRef="#br0" timeOffset="182692.138">30604 8347 0,'0'0'0,"0"0"16,0 0-16,0 0 15,38 59 1,-23-17-16</inkml:trace>
  <inkml:trace contextRef="#ctx0" brushRef="#br0" timeOffset="182817.473">30885 8610 0,'0'0'0,"0"0"15,0 0-15,0 0 16,30 45 0</inkml:trace>
  <inkml:trace contextRef="#ctx0" brushRef="#br0" timeOffset="182936.54">31199 9036 0,'0'0'0,"0"0"0</inkml:trace>
  <inkml:trace contextRef="#ctx0" brushRef="#br0" timeOffset="186551.166">31160 9051 0,'0'0'0,"0"0"0,0 0 0,0 0 0,0 0 15,0 0 1,0 0-16,0 0 15,0 0 1,0 0-16,0 0 16,0 0-1,0 0-15,0 0 16,-21 54-16,13-13 16,5 3-1,3-5-15,3-4 16,5-5-1,4-6-15,3 2 16,0-14-16,0 0 16,-3-9-1,-12-3-15,23-9 16,-8-3 0,3-14-16,0-1 15,-1-9 1,1-5-16,-3 3 15,-6 2-15,0 3 16,-6 16 0,0 2-16,-3 3 15,0 9 1,0 0-16,0 6 16,0 0-1,0 9-15,0 15 16,3 11-16,2 6 15,4 1 1,0-7-16,6 1 16,3-1-1,5 13-15</inkml:trace>
  <inkml:trace contextRef="#ctx0" brushRef="#br0" timeOffset="187137.159">31740 9374 0,'0'0'0,"0"0"0,0 0 16,0 0 0,0 0-16,0 0 15,-32 44 1,17 10-16,0 8 16,0 3-1,4 0-15,-1-15 16,3-14-16,0-10 15,3-11 1,0-3-16,0-6 16,3-6-1,0 0-15,0-12 16,0 0 0,3-20-16,6-13 15,6-20-15,0 0 16,0 15-1,0 14-15,3 13 16,-4 8 0,1 6-16,-3 9 15,-9 0 1,18 18-16,-15-9 16,-3 2-16,0-11 15,-18 33 1,-6-12-16,7-12 15,5-7 1</inkml:trace>
  <inkml:trace contextRef="#ctx0" brushRef="#br0" timeOffset="187870.839">30814 8933 0,'0'0'0,"0"0"0,0 0 16,0 0-16,0 0 16,0 0-1,50-30-15,-8 30 16,23 3 0,6 0-16,-9-3 15,-9 0 1,-11-6-16,-13 0 15,-8-2-15,-9-4 16,-6 6 0,-6-6-16,0 12 15,-12-39 1,3 13-16,-3 5 16,3 3-16,3 7 15,6 2 1,3 3-16,6 0 15,3 6 1,-12 0-16,50 12 16,-14 2-1,-1 7-15,-8-3 16,-15 3-16,-9-7 16,-6 7-1,-9 26-15,-12 22 16,-2 7-1</inkml:trace>
  <inkml:trace contextRef="#ctx0" brushRef="#br0" timeOffset="188314.617">31767 8495 0,'0'0'0,"0"0"15,0 0-15,44 3 16,-11-3-16,11 0 15,1 0 1,-7 3-16,-11-3 16,-9 3-1,-9 0-15,-9 3 16,0-6 0,0 0-16,-30 23 15,12-17-15,-2-3 16,2-3-1,-3 6-15,0 6 16,-2 9 0,-10 35-16,-2 33 15,5 26 1,9 21-16</inkml:trace>
  <inkml:trace contextRef="#ctx0" brushRef="#br0" timeOffset="189092.121">32184 8865 0,'0'0'0,"0"0"15,0 0-15,0 0 16,0 0-16,0 0 15,0 0 1,0 0-16,0 0 16,-11 68-1,-7-3-15,3 6 16,6 3-16,9-21 16,9-8-1,3-13-15,3-5 16,5-15-1,1-6-15,6-12 16,2-9 0,13-21-16,-1-11 15,-2-15 1,-4-3-16,-14 9 16,-12 11-1,-9 13-15,0 11 16,0 3-16,-3 9 15,3 3 1,0 6-16,0 0 16,0 0-1,-15 80-15,12 0 16,3 18 0,9 17-16,6 7 15</inkml:trace>
  <inkml:trace contextRef="#ctx0" brushRef="#br0" timeOffset="189698.529">32685 9406 0,'0'0'0,"0"0"16,0 0-16,-12-26 15,12 23 1,0 3-16,0 0 16,0 0-1,0 0-15,0 124 16,-3-35-16,0-9 15,3-18 1,-3-18-16,0-17 16,-3-6-1,0-9-15,0-7 16,6-5 0,0 0-16,0 0 15,-20-88 1,20 34-16,0-14 15,3 3-15,8-6 16,13-9 0,9 9-16,-1 21 15,1 17-15,-7 19 16,1 8 0,0 18-16,-1 8 15,-8 1 1,-12-3-16,-12 8 15,-9-2 1,-8 0-16,-13 2 16,-8-5-1,-7-3-15,-11 3 16,-12 17 0</inkml:trace>
  <inkml:trace contextRef="#ctx0" brushRef="#br0" timeOffset="190676.877">31708 9306 0,'0'0'0,"0"0"16,0 0-16,0 0 15,0 0 1,0 0-16,0 0 16,0 0-1,0 0-15,21-33 16,-15 33-1,2 0-15,1 0 16,3 0-16,-12 0 16,33 6-1,-16 0-15,-2 3 16,0 0 0,-3 0-16,0 3 15,-3 2 1,-3-2-16,-4 0 15,1 3-15,0-3 16,0 5 0,-3 1-16,0-3 15,0-3 1,-3 0-16,0-3 16,-2 2-16,-4 4 15,0-3 1,-3-6-16,0 6 15,3-6 1,-3-3-16,3-3 16,4 3-1,-1 5-15</inkml:trace>
  <inkml:trace contextRef="#ctx0" brushRef="#br0" timeOffset="192234.711">32797 5994 0,'0'0'0,"0"0"0,0 0 16,0 0-1,51-23-15,14 11 16,6-3-16,-6 9 15,-12 0 1,-11 6-16,-7-6 16,-8 6-1,-9 0-15,-1-3 16,-5 3 0,-3 0-16,-3 0 15,-3 0 1,0 0-16,0 0 15,-3 3-15,0 3 16,0 6 0,-3 38-16,3 21 15,3 33 1,9 17-16,11 27 16,-8-9-16,0-12 15,12 4 1,11 8-16,-11 0 15,2 3 1,1-3-16,-9-18 16,-7 1-1,-5-13-15,-9-8 16,3-6-16,-3-10 16,0 4-1,0 3-15,3-3 16,-9-1-1,3 7-15,3 9 16,0 2 0,3 4-16,0-19 15,0-8-15,-3-15 16,0-11 0,0-19-16,0-5 15,0-13 1,0 4-16,-3-9 15,0 3-15,0-4 16,0-2 0,-2 0-16,-4 3 15,-9 3 1,-21 8-16,-29 16 16,-18 5-1,-38 3-15,-27 10 16</inkml:trace>
  <inkml:trace contextRef="#ctx0" brushRef="#br0" timeOffset="197185.201">30725 6340 0,'0'0'0,"0"0"0,-38 0 0,5 21 0,-5 3 16,-1 8-16,9 7 15,7-1 1,8 1-16,6-1 16,12 1-1,12-10-15,14-2 16,16-6-1,5-9-15,0-12 16,7-15-16,-4-9 16,-9-8-1,-5-1-15,-15-3 16,-10 1 0,-8 5-16,-6 4 15,-3 8-15,-3 0 16,1 3-1,-4 1-15,0 2 16,0 0 0,-3 6-16,6 6 15,6 0 1</inkml:trace>
  <inkml:trace contextRef="#ctx0" brushRef="#br0" timeOffset="197657.5">31566 6320 0,'0'0'0,"0"0"0,0 0 15,-45 0-15,16 9 16,-7 2-1,-8 13-15,-1 3 16,4-1 0,11 4-16,10-3 15,8-1-15,12-5 16,9 3 0,11 2-16,10-8 15,9 0 1,5-12-16,12-9 15,0-12-15,-5-9 16,-13-2 0,-8 2-16,-9-3 15,-10 13 1,-5-4-16,-3 6 16,-3 6-1,0 0-15,-3 0 16,0-3-1,-3 3-15,1 6 16,5 0-16,0 0 16</inkml:trace>
  <inkml:trace contextRef="#ctx0" brushRef="#br0" timeOffset="198111.023">32270 6346 0,'0'0'15,"0"0"-15,0 0 16,0 0-16,0 0 16,-29-6-1,11 12-15,-9 15 16,-8 15-16,2 5 15,13 3 1,11 1-16,15-7 16,8-8-1,10-9-15,6-10 16,-1-11-16,1-11 16,-4 2-1,-2-6-15,-6-6 16,-6 3-1,-9-2-15,-3 5 16,-3-9 0,-3 9-16,-3-2 15,-3-1-15,3 9 16,-3 3 0,4 6-16,8 0 15,0 0 1</inkml:trace>
  <inkml:trace contextRef="#ctx0" brushRef="#br0" timeOffset="199014.295">32928 6317 0,'0'0'0,"0"0"0,-30-30 16,18 21 0,-6 3-16,-2-2 15,-1 8 1,-3 0-16,-2 5 15,-7 7 1,-3 3-16,-2 9 16,5 2-16,7 1 15,8 0 1,9-4-16,9-2 16,9-3-1,6 5-15,8-8 16,7 3-16,3-6 15,-1-9 1,4-6-16,5-3 16,10-6-1,8-12-15,-18-2 16,-8-4 0,-13 4-16,-11-1 15,-9 9-15,-20-8 16,-34 11-1,-34 6-15</inkml:trace>
  <inkml:trace contextRef="#ctx0" brushRef="#br0" timeOffset="203495.5">29055 7856 0,'0'0'0,"0"0"0,0 0 0,0 0 0,0 0 16,-35-48 0,14 19-16,-5-4 15,-1 10-15,0 2 16,-5 6-1,-4 3-15,-2 12 16,-7 6 0,4 6-16,-1 3 15,7 5 1,5 4-16,4 3 16,5 2-16,6 4 15,9-1 1,6 1-16,6 0 15,9-1 1,12-2-16,8-4 16,9-2-1,1-15-15,-4-3 16,1-6-16,-4-6 16,-2 3-1,-4-6-15,-2-6 16,-6 3-1,-4-2-15,-2-10 16,-6 6 0,-3-5-16,-3-1 15,-3 0 1,-3 3-16,0 7 16,0-1-16,-3 0 15,0 6 1,-3 0-16,0 0 15</inkml:trace>
  <inkml:trace contextRef="#ctx0" brushRef="#br0" timeOffset="205917.538">29535 7631 0,'0'0'0,"0"0"16,0 0-16,0 0 16,0 0-16,0 0 15,0 0 1,0 0-16,0 0 15,0 0 1,0 0-16,0 0 16,15 38-16,-6-20 15,3-3 1,-1-3-16,1-1 16,3-5-1,3-3-15,2-6 16,16-8-1,14-19-15,4-6 16,2-8-16,-9 6 16,-5 2-1</inkml:trace>
  <inkml:trace contextRef="#ctx0" brushRef="#br0" timeOffset="-214585.162">32306 10282 0,'0'0'0,"0"0"0,0 0 16,0 0-1,0 0-15,0 0 16,0 0 0,0 0-16,0 0 15,0 0 1,-33 39-16,24 23 15,1 36-15,8 14 16,8 12 0</inkml:trace>
  <inkml:trace contextRef="#ctx0" brushRef="#br0" timeOffset="-213869.541">32454 10478 0,'0'0'0,"0"0"0,0 0 16,-9-36-1,6 30-15,0 0 16,0-2 0,0-4-16,-3-3 15,3-15 1,0-8-16,3-18 15,-6-4 1,0 22-16,4 14 16,-1 4-16,0 14 15,3 0 1,0 6-16,0 0 16,0 0-1,0 71-15,0 17 16,6 63-16,2 42 15</inkml:trace>
  <inkml:trace contextRef="#ctx0" brushRef="#br0" timeOffset="-213219.528">32439 11203 0,'0'0'0,"0"0"0,0 0 15,-15-33-15,12 27 16,0 0 0,0 0-16,0 4 15,0-1 1,1 0-16,-1-3 15,0 6-15,0-6 16,0 6 0,0-6-16,0 6 15,0 0 1,3 0-16,0 0 16,-15 68-1,6 18-15,3 14 16,3-8-1,-3-24-15,3-23 16,0-13-16</inkml:trace>
  <inkml:trace contextRef="#ctx0" brushRef="#br0" timeOffset="-211285.569">29289 8646 0,'0'0'0,"0"0"16,0 0 0,-3-36-16,-3 22 15,0 2 1,-8-6-16,-7-3 15,-9 9-15,-5-2 16,-7 8 0,-2 0-16,-3 3 15,5 3 1,4 3-16,2 3 16,-2 6-1,2 5-15,1-2 16,5 12-16,3 2 15,7 7 1,5 5-16,6-2 16,3-7-1,3-5-15,3 2 16,6-2 0,6 0-16,3 8 15,5-2-15,7-4 16,0 1-1,5-3-15,1-1 16,2-2 0,10 3-16,2-4 15,3 1-15,7-3 16,-4-7 0,-6-8-16,-2 0 15,-4 0 1,-5 0-16,2 0 15,1-3 1,-4-3-16,4 0 16,2-3-16,9-9 15,4 0 1,-7 1-16,-5-4 16,-4 0-1,-2-9-15,-7 7 16,-2-10-16,-4 3 15,-5-2 1,0 5-16,0-9 16,2-5-1,1-7-15,-3 1 16,-3-1 0,-3 4-16,-6 5 15,-4 1 1,-2 8-16,-2-2 15,-4 5-15,-3-6 16,-3-2 0,-3 2-16,-3 0 15,-2-2 1,-1 8-16,-6-3 16,-2-2-1,-10 5-15,-11-3 16,-15 12-16,-6 4 15,3 2 1,5 0-16,-2 0 16,-6 0-1,-9 3-15,-9 6 16,-11 29 0,-10 51-16,7 45 15</inkml:trace>
  <inkml:trace contextRef="#ctx0" brushRef="#br0" timeOffset="-210186.221">32424 7255 0,'30'0'0,"11"-6"0,13-6 15,-22 3 1,-11 3-16,-9 6 16,-9 0-1,-3 0-15,0 0 16,0 0-16,0 0 15,0 0 1,0 0-16,0 0 16,-60 33-1,52-39-15,-4-3 16,3-9 0,0 7-16,0-10 15,-3 6-15,0-3 16,-2 0-1,-7-2-15,-3-4 16,-2 9 0,-4-2-16,0 8 15,1-3 1,-1 0-16,-5 12 16,-10 0-1,-8 0-15,-9 0 16,0 9-1,2 0-15,-2 6 16,3 14-16,-6 4 16,0 2-1,-3 4-15,-3 8 16,11-6-16,10-2 16,12-7-1,8-2-15,6-3 16,7-1-1,2-2-15,6 6 16,3 2 0,6 7-16,6 2 15,6 6 1,11 1-16,13-4 16,17 1-16,15-1 15,0-6 1,1 1-16,-4-9 15,-6-4 1,15 1-16,6-4 16,-3-14-1,-9-3-15,-3 3 16,-12-9-16,3 0 16,10-9-1,5-3-15,0-2 16,-12-13-1,-12-3-15,-5-2 16,-7-13-16,-5-5 16,-9-6-1,-10 9-15,-2 8 16,-6 7 0,-3 2-16,-3-3 15,-6-5 1,-5-1-16,-13-5 15,-14-3-15,-22-1 16,-11 4 0,-6-3-16,15 23 15,9 12 1</inkml:trace>
  <inkml:trace contextRef="#ctx0" brushRef="#br0" timeOffset="-200232.484">12137 11883 0,'0'0'0,"0"0"0,0 0 0,0 0 0,0 0 0,0 0 16,0 0-16,0 0 15,0 0-15,0-29 16,0 23 0,3 6-16,0-3 15,0 0 1,0 0-16,0 0 15,0 0 1,0 0-16,0 3 16,3 0-1,0 0-15,3 0 16,0 0-16,-1 0 16,1 0-1,0 0-15,0 0 16,0 0-1,-9 0-15,0 0 16,0 0-16,47 12 16,-29-9-1,3-3-15,0 3 16,2-3 0,1 0-16,-3 0 15,-4 0 1,-2 0-16,0 0 15,-3 0 1,3 0-16,-1 0 16,1 0-16,0 0 15,-3 0 1,0 0-16,0 0 16,-1 0-1,1 0-15,0 0 16,0 0-16,0 0 15,0 0 1,-1 0 0,1 0-16,3 0 15,0 0-15,0-3 16,-1 0-16,1 3 16,-3 0-1,0-3-15,0 3 16,3 0-1,-1 0-15,1 0 16,3-3 0,-3 3-16,0 0 15,-1-3 1,-2 3-16,0 0 16,0-3-16,3 0 15,0-3 1,2 6-16,1-6 15,-3 6 1,0-6-16,-4 6 16,1-2-16,-3 2 15,0 0 1,0-3-16,0 3 16,0 0-1,0 0-15,-1 0 16,-2 0-1,0 5-15,3 13 16</inkml:trace>
  <inkml:trace contextRef="#ctx0" brushRef="#br0" timeOffset="-192640.147">16545 12002 0,'0'0'0,"0"0"0,0 0 15,0 0-15,0 0 16,0 0 0,0 0-16,0 0 15,0 0 1,0 0-16,39-27 15,-19 21-15,10 3 16,0-3 0,-1 0-16,-2 1 15,-1-1 1,-2 0-16,-3 6 16,0-6-16,-1 6 15,4-6 1,0 3-16,-4-3 15,4 0 1,-3 3-16,0-6 16,-1 3-1,-2 6-15,0-6 16,0 6 0,-1 0-16,1 0 15,3 0 1,0 0-16,-1-3 15,-2 1-15,-3-1 16,0 0-16,-4 3 16,1 0-1,-3 0-15,0 0 16,0 0 0,0 0-16,0 0 15,0 0 1,-1 0-16,4 0 15,0 0 1,0 0-16,0 0 16,0 0-16,2 0 15,1 0 1,0 0-16,0 0 16,3 0-1,-4 0-15,4 0 16,0 0-16,0 0 15,-1 0 1,1 0 0,-3 0-16,3 3 15,-3 0-15,-1-1 16,-2 1 0,0-3-16,3 6 15,0-6-15,2 0 16,4-6-1,0 6-15,-3-3 16,-4 3 0,-2 0-16,0 0 15,0 0 1,0 0-16,3 0 16,2-2-16,4-1 15,0 0 1,0 0-16,-4 0 15,4 3 1,-3 0-16,5 3 16,7-3-1,6 3-15,5-3 16,6-3-16,-2-3 16,-10 0-1,-11 6-15,-6 0 16</inkml:trace>
  <inkml:trace contextRef="#ctx0" brushRef="#br0" timeOffset="-184725.139">17611 12520 0,'0'0'0,"0"0"0,0 0 0,0 0 0,-36 6 16,27-6-16,-2-3 15,-7-6 1,-6-6-16,-5-6 16,-7-8-1,1-4-15,-4-5 16,6-7 0,10 1-16,2-12 15,6-4-15,0-5 16,4 0-1,-4 3-15,-6 3 16,-3 9 0,1 5-16,2 1 15,0 5-15,7-5 16,-1 6 0,3-7-16,3 1 15,6-1 1,-3 1-16,3 3 15,0 2 1,3 9-16,0 1 16,0-4-16,6-2 15,9-13 1,9-11-16,5 0 16,1-3-1,-1 15-15,-2 2 16,0 7-1,-1-4-15,-5 4 16,0 5-16,-1 1 16,-2 2-1,0 0-15,0 1 16,-3 5 0,-1 1-16,1-1 15,0 12 1,0-3-16,0-3 15,11 4-15,10-10 16,11 9 0,3-8-16,-2 11 15,-7 6 1,-5-3-16,-4 6 16,-2 0-1,-3-3-15,-4 6 16,4 0-16,5 6 15,10 0 1,2 3-16,7 3 16,-4 2-1,-6 1-15,-2 0 16,-6 6-16,-4-4 16,-2 1-1,-1-3-15,-2-3 16,-3 6-1,-3-4-15,-1 4 16,1 3-16,0 8 16,-3 4-1,-4 3 1,-2-1-16,0 4 16,-3-7-16,0 7 15,0-7 1,-3 1-16,0-1 15,0-2-15,0 8 16,0 1 0,0-1-16,0 7 15,-3-1 1,-3 9-16,0-2 16,-6-1-1,0-6-15,-3 7 16,0-7-1,-2-3-15,-1 1 16,-6 5-16,-6 9 16,-2 7-1,2-10-15,1 0 16,-1-6 0,0-8-16,-11 2 15,-1-2-15,4-4 16,2-2-1,1-1 1,-1-2-16,-2 0 16,-1 5-16,-2 4 15,2 5 1,3-3-16,4-11 16,-1 3-16,1-10 15,2-2 1,0-3-16,4-3 15,2-4 1,3 1-16,6-6 16,3 0-16,4-3 15,-1-3 1,3 6-16,0-6 16,0 0-1,0 6-15,0-6 16,0 6-1,3-6-15,6 0 16,9 0 0</inkml:trace>
  <inkml:trace contextRef="#ctx0" brushRef="#br0" timeOffset="-183890.855">18677 12102 0,'0'0'0,"0"0"0,0 0 16,0 0 0,0 0-16,0 0 15,0 0 1,0 0-16,44 0 15,-14 0-15,5 0 16,7 0 0,-1 0-16,3 0 15,-2 6 1,-4-6-16,-2 3 16,-1 0-16,4 0 15</inkml:trace>
  <inkml:trace contextRef="#ctx0" brushRef="#br0" timeOffset="-183438.515">18842 12345 0,'0'0'0,"0"0"15,0 0-15,0 0 16,0 0-16,0 0 15,0 0 1,57-18-16,-4 15 16,21-5-1,18 8-15,20 8 16</inkml:trace>
  <inkml:trace contextRef="#ctx0" brushRef="#br0" timeOffset="-174946.743">17614 12351 0,'0'0'0,"0"0"0,0 0 0,0 0 15,0 0-15</inkml:trace>
  <inkml:trace contextRef="#ctx0" brushRef="#br0" timeOffset="-174800.895">17599 12191 0,'0'0'0,"0"0"0,0 0 16</inkml:trace>
  <inkml:trace contextRef="#ctx0" brushRef="#br0" timeOffset="-171793.856">15918 12076 0,'0'0'0,"0"0"16,0 0-16,0 0 16,6-30-16,-4 21 15,4-2 1,6-7-16,9 6 15,6-3 1,5 0-16,10 3 16,-1 1-1,3 5-15,-11 12 16,-6 5-16,-7 10 16</inkml:trace>
  <inkml:trace contextRef="#ctx0" brushRef="#br0" timeOffset="-171316.299">17691 12088 0,'0'0'0,"0"0"0,0 0 16,0 0-16,0 0 15,0 0 1</inkml:trace>
  <inkml:trace contextRef="#ctx0" brushRef="#br0" timeOffset="-168177.71">7330 13419 0,'0'0'0,"0"0"16,0 0-1,0 0-15,0 0 16,0 0-16,0 0 16,0 0-1,0 0-15,0 0 16,0 0 0,0 0-16,0 0 15,0 0 1,0 0-16,0 0 15,12 33-15,-7-27 16,1 0 0,0 6-16,0-3 15,0-1 1,0 1-16,6 3 16,-6 3-16,6-3 15,-6 0 1,5-4-16,-5 4 15,6-6 1,0 6-16,0-3 16,0-3-1,0 0-15,5 0 16,-5 6 0,6-4-16,-6 1 15,6-3 1,-7-3-16,7 3 15,-6 0-15,0-6 16,0 6 0,0-6-16,-1 0 15,-5 0 1,6 0-16,-6 0 16,0 0-16,0 0 15,0 0 1,0 0-16,0 0 15,-6 0 1,6 0-16,-6 0 16,5 0-1,-5 0-15,6 0 16,-6 0-16,6 0 16,-6 0-1,6 0-15,-6 0 16,6 0-1,-6 0-15,12 0 16,0-6 0,6 0-16,17-9 15,13-8 1,-1 2-16,-6-3 16,-5 15-16,-7 0 15,-5 1 1,-6 8-16,-6-6 15,0 6-15,5 6 16,-5 0 0,6-1-16,0 4 15,-6-3 1,5 6-16,-5-3 16,0-3-1,0 0-15,0-3 16,0 0-16,-1-3 15,7-3 1,0-3-16,0 0 16,-1 0-1,-5 0-15,-6 0 16,6 6 0,-6 0-16,0 0 15,6-6 1,0 3-16,-1-3 15,7 0-15,-6 1 16,0-1 0,0 0-16,-6 6 15,5 6 1,1 2-16</inkml:trace>
  <inkml:trace contextRef="#ctx0" brushRef="#br0" timeOffset="-165846.373">9408 13653 0,'0'0'0,"0"0"15,0 0-15,0 0 16,0 0 0,0 0-16,0 0 15,0 0 1,0 0-16,0 0 15,0 0-15,0 0 16,41 3 0,-11 3-16,5-6 15,1 6 1,5 0-16,-11 0 16,6 0-16,-7 0 15,7 0 1,-7-3-1,1 2-15,-1-5 16,1 0-16,6 0 16,-1-5-1,-5 5-15,-1-3 16,1 0 0,0 0-16,-1 0 15,-5 0-15,-1 0 16,7 0-1,0-3-15,-7 6 16,7-6 0,-6 6-16,11 0 15,1-6 1,-1 6-16,7-6 16,-7 6-16,1-3 15,-1 0 1,-5 0-16,-1 0 15,1 0 1,-6 3-16,-6-3 16,5 3-16,-5 0 15,0 0 1,-1 0-16,7 0 16,0 0-1,0 0-15,11 0 16,6 3-1,7 3-15,-1-3 16,7 3-16,-1 0 16,-6 0-1,-5-6-15,11 6 16,6 0 0,0 0-16,1 0 15,-4 0 1,-3-3-16,0 2 15,-5-5-15,-1 0 16,3 0 0,7 0-16,2 0 15,-3 0 1,-6 0-16,-2 0 16,-1 6-16,-2-6 15,-4 0 1,6 0-16,10 0 15,8 0 1,0 0-16,-12 0 16,-6 0-1,-5 0-15,-4 6 16,-2-3 0,-3 0-16,-4 0 15,4 0-15,5-3 16,7 0-1,-1 0-15,0 3 16,-2 0 0,-4 0-16,-2-3 15,-1 6 1,4-6-16,-4 0 16,4 0-16,5 0 15,7 0 1,8 0-16,0 0 15,-6 0 1,-8 0-16,-4-6 16,-2 6-1,-1 0-15,-2 0 16,-1 0 0,1 0-16,8 0 15,9 0-15,4-3 16,-1 0-1,-9 3-15,-2-3 16,-7 3-16,-2 0 16,-1 0-1,4 0-15,8-3 16,12 0 0,6 0-16,-8 0 15,-10-3 1,-6 6-16,-5 0 15,-1-6 1,-5 6-16,0 0 16,-1-5-16,1 5 15,5-3 1,4 0-16,-1 3 16,1 0-1,-10 0-15,-2 0 16,-6 0-16,-6 0 15,-7 6 1,-2 5-16</inkml:trace>
  <inkml:trace contextRef="#ctx0" brushRef="#br0" timeOffset="-147603.841">10983 13656 0,'0'0'0,"0"0"0,0 0 0,0 0 16,0 0-16,0 0 16,0 0-1,0 0-15,0 0 16,0 0 0,0 0-16,0 0 15,0 0-15,0 0 16,0 0-1,0 0-15,0 0 16,0 0 0,0 0-16,0 0 15,0 0-15,0 0 16,0 0 0,0 0-16,-30 0 15,24 0 1,6 6-16,0-6 15,0 6 1,0 6-16</inkml:trace>
  <inkml:trace contextRef="#ctx0" brushRef="#br0" timeOffset="-126650.419">4346 14434 0,'0'0'0,"0"0"0,0-29 0,-6 20 0,6 3 16,-6 0-16,0 6 16,0-3-16,0 0 15,6 3 1,-6 0-16,6 0 16,-6 0-1,6 0-15,0 0 16,0 0-1,0 0-15,0 0 16,0 0-16,0 0 16,0 0-1,0 0-15,0 0 16,-12 71 0,18-53-16,-6 6 15,6-4 1,0-2-16,0-3 15,0-3-15,0 6 16,-6-4 0,6-2-16,0 3 15,0-6 1,-6-6-16,6 3 16,0 0-16,-1-6 15,7 6 1,0-6-16,-12 0 15,36-6 1,-13 0-16,1 0 16,-6 0-1,6 0-15,-7 3 16,1 0-16,0 0 16,11-3-1,1 0-15,0 0 16,-1-2-1,1 2-15,-7 3 16,-5 0 0,0 3-16,-6 0 15,6 3-15,-7 0 16,7-3 0,-6 3-16,6 0 15,-6-1 1,0-2-16,-7 6 15,7-6 1,0 6-16,0-6 16,6-6-16,-1 0 15,1 4 1,6-7-16,0 3 16,-1-3-1,1 3-15,0 0 16,5 3-1,7-6-15,5-6 16,1 1-16,-1-1 16,-11 0-1,-1 9-15,-11 0 16,0 3 0,-6 3-16,0 3 15,5 3-15,1 0 16,0 9-1,0-6-15,-1 0 16,1-4 0,-6 7-16,6-6 15,-6 0 1,-1 0-16,7-3 16,-6-3-16,6 0 15,-6 0 1,-1 0-16,1 0 15,0 0 1,-6 0-16,0 0 16,0 0-16,0 0 15,0 0 1,0 0 0,5 0-16,7 0 15,6 0-15</inkml:trace>
  <inkml:trace contextRef="#ctx0" brushRef="#br0" timeOffset="-124262.831">6157 14511 0,'0'0'0,"0"0"16,0 0-16,0 0 15,18-26 1,-12 20-16,-6 6 15,6-6-15,-6 6 16,0 0 0,0 0-16,0 0 15,0 0 1,0 0-16,0 0 16,47 18-1,-29-21-15,0 0 16,-6 3-16,0 0 15,5 3 1,-5 0-16,6 0 16,-6-3-1,6-3-15,5 0 16,-5 0-16,0-3 16,0 6-1,-7 0-15,1 0 16,-6 0-1,6 0-15,0 9 16,12 0 0,11 0-16,6-4 15,-5-5-15,-6 0 16,-1 0 0,-5 0-16,0 6 15,-1 15 1</inkml:trace>
  <inkml:trace contextRef="#ctx0" brushRef="#br0" timeOffset="-121576.435">7780 14494 0,'0'0'0,"0"0"0,0 0 15,0 0 1,0 0-16,0 0 16,0 0-16,0 0 15,-6-30 1,6 27-16,0 0 15,0 3 1,6 0-16,-6 0 16,6 0-1,0 0-15,-1 0 16,1 0 0,0 0-16,0 0 15,0 0-15,0 0 16,0 0-1,0 0-15,-6 0 16,0 0 0,0 0-16,24 9 15,-18-3-15,-1-6 16,1 6 0,0-6-16,0 9 15,0-3 1,0 0-16,0 0 15,0-1 1,6 7-16,0-6 16,-1 0-16,7 0 15,0-3 1,0-3-16,5 6 16,-5-6-1,0 0-15,0 0 16,-1 0-1,1-6-15,6 6 16,-6-3-16,5 3 16,-5 0-1,0 0-15,0 0 16,-1 0 0,1 0-16,0 0 15,0 0-15,11 0 16,1 0-1,11 0 1,1-3-16,-1 0 16,-5 0-16,-7 3 15,-5 3 1,0 0-16,5 0 16,-5 0-1,6-3-15,-7 0 16,1 0-16,0 0 15,-1 0 1,-5 6-16,6-6 16,-1 6-1,1 0-15,12 0 16,-1 0-16,7 0 16,-7-4-1,7 4-15,-7-6 16,1 6-1,-7-6-15,7 0 16,-7 0 0,7 0-16,-1 0 15,1 0 1,-1 0-16,7 0 16,-1 0-16,13-6 15,-1 0 1,-6-5-16,-5-4 15,-1 3 1,-11 9-16,-1-3 16,-5 3-16,-6 3 15,0 0 1,-7 0-16,7 3 16,0 0-1,0 3-15,11 0 16,1 0-1,-1-6-15,7 6 16,0 0-16,-7 8 16,1 19-1</inkml:trace>
  <inkml:trace contextRef="#ctx0" brushRef="#br0" timeOffset="-111697.749">4494 15163 0,'0'0'0,"0"0"0,0 0 0,0 0 0,0 0 0,0 0 15,0 0-15,0 0 16,0 0 0,-30 0-16,30 5 15,0-2 1,0 0-16,0 0 15,0-3-15,0 0 16,0 0 0,0 0-16,0 0 15,0 0 1,48 36-16,-31-27 16,-5-3-1,6 5-15,6-5 16,5 3-16,1-6 15,-1-3 1,1-3-16,0 0 16,-1-3-1,1 6-15,-1 0 16,-5 0 0,6 0-16,-7 0 15,7 0-15,0 0 16,-1-6-1,1 6-15,-1 0 16,1 0 0,-6 0-16,5 6 15,-5-6 1,6 6-16,-1-3 16,1 0-16,5-3 15,7-3 1,-1 0-16,1-3 15,5 6 1,-6-6-16,7 6 16,-7 6-1,1-6-15,-1 9 16,-5-6-16,-1 0 16,1-3-1,-1 0-15,-5 0 16,-7 0-1,7 0-15,-6 0 16,-1 0-16,-5 0 16,6 0-1,0 3 1,-1-3-16,13 0 16,-1 3-16,-5 0 15,0 0-15,-1-3 16,-5 6-1,-6 0-15,5 0 16,7 0 0,-1 0-16,1-3 15,12-6 1,17-3-16,12-6 16,0 6-1,-18 0-15,-11 6 16,-13 0-1,1 0-15,-7 0 16,1 0-16,-6 0 16,6 0-1,-1-3-15,1 0 16,6 0-16,-7 0 16,7 0-1,5 0-15,13 3 16,-1 0-1,0 0-15,7 0 16,-1 6 0,12 18-16,12 32 15</inkml:trace>
  <inkml:trace contextRef="#ctx0" brushRef="#br0" timeOffset="-108371.944">7744 15310 0,'0'0'0,"0"0"15,0 0-15,0 0 16,0 0 0,0 0-16,-41-8 15,11 11-15,-5 0 16,-13-1 0,1 4-16,0 0 15,5 0 1,1-3-16,5 0 15,6-3 1,7-3-16,-13-6 16,1-5-16,-1-4 15,-5 0 1,-1-3-16,1-2 16,5-4-1,7 6-15,5-8 16,0 2-1,1-8-15,11 2 16,0 3-16,0 1 16,0 2-1,6 3-15,6-2 16,0 5 0,0-8-16,6 2 15,0-3-15,0-2 16,6-1-1,6 1-15,0 8 16,-1-3 0,7 1-16,0 8 15,-1-3 1,13 9-16,-1-2 16,1-4-1,-1 0-15,1-3 16,-6 10-16,-1-1 15,-5 6 1,-6 3-16,-1 3 16,1 0-16,0 0 15,0 3 1,-1 3-16,7 3 16,-6-1-1,6 10-15,-1-3 16,-5 9-1,6-4-15,-1 13 16,-5-3 0,6 2-16,-6-5 15,-1 2 1,1-8-16,-6 6 16,0-7-16,-6-2 15,0 6 1,0-3-16,-6 8 15,0 1 1,0-1-16,0 4 16,-6 5-16,6 1 15,-6-4 1,0 1-16,-6 2 16,-12 4-1,1-1-15,-1 1 16,12-4-16</inkml:trace>
  <inkml:trace contextRef="#ctx0" brushRef="#br0" timeOffset="-105186.595">9408 15219 0,'0'0'0,"0"0"0,0 0 16,0 0-1,0 0-15,0 0 16,0 0 0,0 0-16,-30-30 15,30 30-15,0 6 16,0-6-1,0 0-15,0 0 16,0 0 0,42 24-16,-19-9 15,1-4-15,0 7 16,-1-3 0,1-3-16,-6 0 15,6-4 1,-1-2-16,1 0 15,0-6 1,-1 6-16,1-3 16,0 0-1,-1 0-15,19 0 16,5-6-16,12-3 16,-5-3-1,-7-3-15,-6 7 16,-5-4-1,-6 3-15,5 0 16,-5 0-16,-1 0 16,7-3-1,-1 0 1,7 0-16,-1 3 16,7 1-16,-13-1 15,1 6 1,-7 0-16,1 0 15,-1 6-15,1-1 16,0 1 0,-1 0-16,7 0 15,-7-3 1,7 3-16,5 0 16,-5 0-1,5 0-15,1-6 16,-1 6-16,-5-6 15,-1-6 1,7 6-16,-7-6 16,1 6-1,-1 0-15,13 0 16,-1 6 0,12-6-16,-3 0 15,1 0-15,-1-6 16,3 0-1,-6 0-15,4-3 16,-4-3 0,0 1-16,-2 5 15,-4 6-15,-6 0 16,-2 0 0,-4 0-16,1 6 15,-4-1 1,1 1-16,3 0 15,2-3 1,12 0-16,7 0 16,-1-3-16,-9 3 15,-2 3 1,-4-3-16,1 9 16,-1-3-1,6 3-15,13-1 16,17-5-1,-3 3-15,-6-6 16,-9 0-16,-3 0 16,-6 0-1,4 3-15,11 0 16,9 0 0,-3 3-16,-12-6 15,0 0 1,-5-3-16,-1 0 15,6 3-15,6 2 16,-6-2 0,-2 3-16,-7 6 15,-6-3 1,1 0-16,2 0 16,15 3-1,18 2-15,15-14 16,-3-8-16,-15 2 15,-15-6 1,-18 9-16,-8-3 16,-10 6-1,-5 0-15</inkml:trace>
  <inkml:trace contextRef="#ctx0" brushRef="#br0" timeOffset="-92085.485">23307 11626 0,'0'0'16,"0"0"-16,0 0 0,0 0 0,-30-3 0,24-3 16,-3 0-16,-3 0 15,-5-11-15,-13-19 16,-3-26 0,1-9-16,8-6 15,6 3 1,4 3-16,-7-6 15,0 6 1,-3 0-16,1 3 16,-7-3-16,-5-6 15,8 0 1,12-6-16,3-3 16,3-3-1,4 12-15,-4 9 16,3 3-1,3 0-15,0-9 16,-3-12-16,-3-11 16,6 11-1,3 12-15,6 6 16,6 0 0,3 6-16,2 2 15,1 16-15,3 0 16,5 5-1,16 1-15,11-7 16,12 7 0,12 5-16,27 1 15,0 14 1,-13 6-16,-8 3 16,12 3-16,23 0 15,-8 1 1,-21 5-16,-18 0 15,0 5 1,9 1-16,3 9 16,-3-6-1,-12-3-15,-3 3 16,-9 3-16,-6 0 16,-2 2-1,-7 7-15,-5-3 16,2 5-1,1 4-15,2 0 16,-5 5 0,-7-2-16,-2-3 15,-6-1-15,-4 7 16,-2 2 0,0 7-16,0 14 15,-3 21 1,-1 6-16,-2-6 15,-3-6 1,-3-3-16,-9 15 16,0 26-16,0 4 15,3-16 1,0-20-16,3-6 16,0-3-1,0 3-15,-3-6 16,1 0-16,-4-14 15,-6-7 1,-15-5-16,-26 5 16,-27 0-1,-21-5-15,-41 5 16,-50-11 0,-21 11-16,-27-5 15,24 5-15,17-11 16,42-13-1,30-11-15,15-15 16,20-11 0,12-10-16</inkml:trace>
  <inkml:trace contextRef="#ctx0" brushRef="#br0" timeOffset="-74560.917">18022 17654 0,'0'0'0,"0"0"0,0 0 15,0 0-15,0 0 16,0 0-1,-23-32-15,23 14 16,0 9 0,-3 0-16,0 0 15,0 3-15,-3 1 16,3 2 0,0 0-16,0 0 15,3 3 1,0 0-16,0 0 15,0 0 1,0 0-16,0 0 16,0 0-16,0 0 15,0 0 1,0 0-16,30 14 16,-16-14-1,10 0-15,3-5 16,5 5-1,1-3-15,2 0 16,1-3-16,2-3 16,7-3-1,2-3 1,1-3-16,-1 7 16,0 2-16,-8 3 15,-7 3 1,-2 3-16,-6 0 15,-1 3-15,1 3 16,0-3 0,2 3-16,1 0 15,0-6 1,-1 0-16,1 0 16,-3 0-16,-4 0 15,1 0 1,0 0-16,-1 5 15,7-5 1,6 6-16,5-12 16,4 6-1,2-5-15,-6-1 16,1 6-16,-4 0 16,-2 0-1,0 0-15,-1 0 16,4-6-1,2 6-15,7 0 16,2-3 0,0 0-16,-5 0 15,-4 0 1,-2 0-16,-1 0 16,1-6-16,-1 3 15,-2-3 1,-1 0-16,1 3 15,-3-2-15,-4 8 16,-2 0 0,0 0-16,2 6 15,4-4 1,2 1-16,1 0 16,0-3-1,2 3-15,-2 0 16,2 0-1,1 0-15,-1 3 16,10 6-16,8-6 16,9-3-1,3-3-15,-6 0 16,-5 0 0,-4 3-16,-6 3 15,10-3 1,2 9-16,3-12 15,3 0-15,0-6 16,-2 0 0,-7 3-16,-6-6 15,-8 3 1,-7 3-16,-2 3 16,3 0-1,11 3-15,9-3 16,12 3-16,0-3 15,-5 0 1,-7-3-16,-9 0 16,-2 3-1,2 3-15,4 6 16</inkml:trace>
  <inkml:trace contextRef="#ctx0" brushRef="#br0" timeOffset="-70278.738">23318 12869 0,'0'0'0,"0"0"0,0 0 16,0 0-16,0 0 0,-32-6 16,-24 68-1,-84 95-15,-8 38 16,15 18-1,33-47-15,14-39 16,24-38 0,17-18-16,10-26 15,14-22 1,12-14-16,6-12 16,3 3-16,41-77 15</inkml:trace>
  <inkml:trace contextRef="#ctx0" brushRef="#br0" timeOffset="-70008.905">23212 12748 0,'0'0'0,"0"0"0,0 0 15,0 0-15,0 0 16,18 47-1,-18 71-15,0 42 16,-3 38-16,3-20 16,3-48-1,2-41-15,1-24 16,0-15 0,-3-14-16,0-12 15,0-13 1,0-8-16</inkml:trace>
  <inkml:trace contextRef="#ctx0" brushRef="#br0" timeOffset="-69793.919">22738 13630 0,'0'0'0,"0"0"0,0 0 15,0 0 1,0 0-16,39-27 15,38 15 1,14 0-16,7 0 16,0-8-1,5-1-15,-2-9 16,-3-2-16</inkml:trace>
  <inkml:trace contextRef="#ctx0" brushRef="#br0" timeOffset="-69524.859">23629 13342 0,'0'0'0,"0"0"16,-9-32 0,12 11-16,9-17 15,6-4-15,6-2 16,-1 11 0,1 19-16,3 14 15,14 20 1,12 31-16,6 52 15,7 42 1,-13-15-16,-12-35 16,-8-24-16,-9-21 15,-4-5 1,-8-22-16,-3-8 16,-3-9-1,-3-6-15</inkml:trace>
  <inkml:trace contextRef="#ctx0" brushRef="#br0" timeOffset="-69295.635">24372 13079 0,'0'0'0,"0"0"15,0 0-15,-56 80 16,-33 53-1,-29 51 1,-18-16-16,44-67 16,41-39-16,28-20 15,17-25 1,9-11-16,6-6 16</inkml:trace>
  <inkml:trace contextRef="#ctx0" brushRef="#br0" timeOffset="-68987.877">24725 13245 0,'0'0'0,"0"0"16,0 0-1,0 0-15,0 0 16,0 0 0,68 21-16,-12-16 15,12 4-15,3-3 16,3 0 0,3 0-16,-6-6 15,-12 0 1,-17 0-16,-16 0 15,-11 6 1</inkml:trace>
  <inkml:trace contextRef="#ctx0" brushRef="#br0" timeOffset="-68712.146">24689 13630 0,'0'0'0,"0"0"0,0 0 16,0 0-1,59-12-15,0 12 16,15 0 0,0 0-16,0 0 15,0 0-15,-3-3 16,-14 3-1,-16-3-15,-11 3 16,-4-9 0,4-9-16</inkml:trace>
  <inkml:trace contextRef="#ctx0" brushRef="#br0" timeOffset="-68111.582">26080 12345 0,'0'0'0,"0"0"0,0 0 16,-3 77-1,-6 33-15,-11 94 16,-10 33 0,1-16-16,11-40 15,3-42-15,0-38 16,3-30 0,6-27-16,3-17 15,1-12 1,2-9-16,0-6 15,0 0 1,0 0-16,26-66 16,10-16-16,17-16 15,6 12 1,15 15-16,9 24 16,-15 17-1,-15 21-15,-11 18 16,-4 12-1,1 32-15,-13 12 16,-11 0-16,-12-8 16,-15-4-1,-14-3-15,-28 12 16,-22-11 0,-4-13-16,9-11 15,14-16 1,13-13-16,8-7 15,4-9-15</inkml:trace>
  <inkml:trace contextRef="#ctx0" brushRef="#br0" timeOffset="-65357.151">23549 14452 0,'0'0'0,"0"0"0,0 0 15,0 0 1,0 0-16,0 0 16,30-18-1,8 7-15,19-1 16,31-9-16,10 3 16,-9-2-1,-15 11-15,-18-3 16,-11 0-1,-13 6-15,-11 0 16,-9 0 0,-9 3-16,-3 3 15,-6 0-15,6 0 16,-42 9 0,-8 3-16,-24 6 15,0-3 1,9-4-16,9 1 15,17-6 1,12-3-16,13-3 16,5 0-16,6 0 15,3 0 1,0 0-16,0 0 16,0 0-1,86-3-15,-24-3 16,3 0-1,-6-5-15,-11 5 16,-13 0-16,-11 6 16,-12 0-1,-9 0-15,-3 0 16,0 0 0,-45 23-16,-8-8 15,-15 3-15,-3-6 16,0-3-1,3 2-15,11-5 16,13 3 0,14-6-16,16-3 15,8 3 1,6 0-16,6 0 16,17 3-16,30 0 15,36 6 1,9-18-16,0 0 15,-15 0 1,-24 0-16,-18 0 16,-14 3-16,-9 0 15,-12 0 1,-6 3-16,0 0 16,0 0-1,0 0-15,-66-6 16,10 0-1,-9 1-15,0-4 16,9 3-16,11 3 16,16 0-1,11 3-15,9 0 16,6 0 0,3 0-16,0 0 15,0 0 1,95-3-16,-27-6 15,0 3-15,-12-3 16,-14 3 0,-16 0-16,-11 3 15,-12 3 1,-3 0-16,0 0 16,0 0-1,-92 15-15,21-12 16,-6 3-16,3-12 15,12 6 1,15 0-16,14 0 16,12 0-1,16 0-15,5 0 16,0 0-16,0 0 16,62-6-1,9-9-15,12-2 16,-6 5-1,-15-3-15,-18 9 16,-14 0 0,-10 0-16,-11 6 15,-9 0 1,0 0-16,0 0 16,0 0-16,-97 33 15,26-15 1,0-4-16,14-2 15,16-6 1,17-6-16,12 0 16,9 0-1,3 0-15,0 0 16,0 0-16,98-15 16,-30 4-1,-6 5-15,-8 0 16,-10 12-1,3 11-15,1 4 16</inkml:trace>
  <inkml:trace contextRef="#ctx0" brushRef="#br0" timeOffset="-63530.011">22128 14588 0,'0'0'0,"0"0"16,0 0-16,0 0 15,30-8 1,5-7-16,7-6 16,11-6-1,12 10-15,0 2 16,1 3-1,-4 0-15,-3 3 16,-3 3 0,3-6-16,6 7 15,4-4-15,-10 3 16,-12 3 0,-8 3-16,-4 3 15,1 6 1,-1 2-16,1 4 15,2 0 1,1-6-16,5-9 16,6 0-16,19-9 15,-1-9 1,-9 1-16,-12 8 16,-8 3-1,-10 3-15,1 6 16,2 0-1,4 3-15,2-6 16,4 0-16,8 0 16,3-6-1,-5 0-15,-7 3 16,-5 0 0,-1 6-16,-5 0 15,3 3-15,5 0 16,3 0-1,4-1-15,2-5 16,12-11 0,1 2-16,-4 0 15,-9 0 1,-5 3-16,-1 6 16,9 0-16,16-6 15,14 0 1,2-3-16,-5-2 15,-14-1 1,-7 12-16,0 0 16,6 0-1,3 0-15,-5 0 16,-7-3-16,-6 0 16,-2 0-1,-7 3-15,-2 0 16,-1 0-1,1 0-15,2 0 16,1 0 0,-1 0-16,1-3 15,-1 0-15,-2 0 16,-1 0 0,-2-3-16,-1 0 15,1 0 1,-4 6-16,1 0 15,3 0 1,11 0-16,12 0 16,9 0-16,3 0 15,1 0 1,-1 0-16,3 0 16,3 12-1</inkml:trace>
  <inkml:trace contextRef="#ctx0" brushRef="#br0" timeOffset="-55363.137">23150 15148 0,'0'0'0,"0"0"0,0 0 0,-24 32 0,-41 66 16,-60 100 0,7 6-16,29-56 15,24-29 1,6-22-16,9-29 16,11-29-1,15-18-15,10-12 16,8-9-1,6-15-15,17-30 16,43-76-16,26-89 16,-7 18-1,-22 32-15,-1 30 16,-3 35-16,-11 27 16,-10 26-1,-11 19-15,-9 17 16,3 21-1,2 20-15,7 51 16,-3 53 0,2 27-16,-2-15 15,-9-48-15,-3-11 16,-3-18 0,-3-18-16,-3-17 15,-3-13 1,0-5-16,-3-21 15,6 0 1</inkml:trace>
  <inkml:trace contextRef="#ctx0" brushRef="#br0" timeOffset="-55181.319">22723 15790 0,'0'0'0,"0"0"15,0 0-15,0 0 16,0 0-1,30-9-15,44 3 16,24-6 0,8-5-16,1 5 15,2 3-15,-2 15 16</inkml:trace>
  <inkml:trace contextRef="#ctx0" brushRef="#br0" timeOffset="-54848.218">23745 15470 0,'0'0'15,"0"0"-15,-21-38 16,12 11-16,0-5 16,0-4-1,3 7-15,3 5 16,3 9-16,3 6 15,6 6 1,-9 3-16,65 39 16,9 26-1,15 44-15,-9 13 16,-15-19 0,-14-29-16,-13-15 15,-5-17-15,-13-13 16,-5-11-1,-6 3-15,-3-9 16</inkml:trace>
  <inkml:trace contextRef="#ctx0" brushRef="#br0" timeOffset="-54622.986">24292 15228 0,'0'0'0,"0"0"0,0 0 16,-41 56-16,-21 74 15,-33 59 1,-26-5-16,23-48 16,24-26-1,32-42-15,28-36 16,14-26-1,0-6-15</inkml:trace>
  <inkml:trace contextRef="#ctx0" brushRef="#br0" timeOffset="-54281.828">24680 15470 0,'0'0'0,"0"0"15,0 0 1,0 0-16,0 0 16,0 0-1,0 0-15,0 0 16,0 0-16,65-32 15,9 26 1,12-6-16,-3 3 16,0 3-1,3 0-15,-9-6 16,-21 1-16,-21 14 16,-5 5-1</inkml:trace>
  <inkml:trace contextRef="#ctx0" brushRef="#br0" timeOffset="-53998.277">24553 15748 0,'0'0'0,"0"0"0,32-2 16,16-4-16,32 0 16,6-3-16,-7 3 15,-10 6 1,-13-6-16,-6 6 16,-5-3-1,2 0-15,18 9 16,24 18-16</inkml:trace>
  <inkml:trace contextRef="#ctx0" brushRef="#br0" timeOffset="-53348.615">25867 14804 0,'0'0'0,"0"0"0,0 0 16,0 98-16,0 41 15,-6 27 1,-3 0-16,6-39 16,-3-29-1,4-22-15,-4-19 16,3-19-16,0-11 16,3-9-1,0-7-15,3-5 16,3-6-1,-6 0-15,47-41 16,0-3 0,15-16-16,1 4 15,2 15-15,0 11 16,-6 12 0,-12 18-16,-2 18 15,-4 12 1,-8 8-16,-12 4 15,-15-1 1,-12 0-16,-21 16 16,-20 14-16,-19-3 15,-5-9 1,6-15-16,12-17 16,3-21-1,-4-12-15,-8-21 16,-15-41-1,27-41-15,50-27 16,38-51-16</inkml:trace>
  <inkml:trace contextRef="#ctx0" brushRef="#br0" timeOffset="-53191.805">26471 15068 0,'0'0'0,"0"0"16</inkml:trace>
  <inkml:trace contextRef="#ctx0" brushRef="#br0" timeOffset="-52582.185">25468 14875 0,'0'0'0,"0"0"0,0 0 16,0 0-16,0 0 15,50-38 1,-6-21-16,21-48 15,6 1 1,-5 20-16,-19 30 16,-17 17-16,-10 18 15,-5 10 1,-6 5-16,0 3 16,-3 0-1,0 3-15,0 0 16,2 0-1,1 3-15,3 0 16,3 3-16,0 0 16,6 11-1,5 4-15,7 17 16,8 22 0,15 2-16,18 15 15,-3-6-15,-5-9 16,-7-12-1,-6-5-15,-6-7 16,-14-2 0,-6-1-16</inkml:trace>
  <inkml:trace contextRef="#ctx0" brushRef="#br0" timeOffset="-50594.93">23526 16435 0,'0'0'0,"0"0"16,0 0-16,3-27 15,2 16-15,7 2 16,9-3-1,9 0-15,11 0 16,24-3 0,12-2-16,-3 2 15,-15-3-15,-8 3 16,-13 3 0,-8 1-16,-9 5 15,-7 0 1,-5 6-16,-6 0 15,-3 0 1,-3 0-16,0 0 16,-3 0-1,-11 0-15,-16-3 16,-17 3-16,-15 0 16,-12 3-1,6 9-15,8-1 16,16 1-1,14-3-15,13-3 16,8 3-16,9-6 16,3 0-1,0-3-15,0 0 16,0 0 0,92 18-16,-18-7 15,-3-2 1,-6-6-16,-12 0 15,-14-3 1,-10 0-16,-11 0 16,-6 0-16,-9 0 15,-3 3 1,0-3-16,0 0 16,-68 21-1,23-12-15,4-6 16,5-3-1,4-3-15,2-6 16,9 9-16,7-6 16,2 6-1,6 0-15,6 0 16,0 0 0,0 0-16,0 0 15,101-6 1,-45 0-16,-3 0 15,-9 0-15,-11 3 16,-9-3 0,-9 6-16,-4 0 15,-2 0 1,-3 0-16,0 0 16,0 0-16,-3 0 15,0 0 1,0 0-16,0 0 15,0 0 1,-3 0-16,0 0 16</inkml:trace>
  <inkml:trace contextRef="#ctx0" brushRef="#br0" timeOffset="-47441.291">25595 16607 0,'0'0'0,"0"0"0,0 0 0,0 0 0,29-27 0,-8 15 16,12-3-1,20 1-15,6-7 16,6 9 0,3 3-1,-2 3-15,-1 0 16,-6 6-16,-9-6 15,-11 6 1,-13-2-16,-11 2 16,-12 2-16,-3-2 15,0 0 1</inkml:trace>
  <inkml:trace contextRef="#ctx0" brushRef="#br0" timeOffset="-47132.978">25506 16568 0,'0'0'0,"0"0"16,0 0-16,0 0 15,0 0 1,47-26-16,-8 14 15,26 6 1,18 0-16,6 0 16,0-3-16,-1 3 15,-2-6 1,-9 4-16,-21 2 16,-20 3-16,-12 6 15,-13 5 1,-5 16-16</inkml:trace>
  <inkml:trace contextRef="#ctx0" brushRef="#br0" timeOffset="-46715.865">25536 16556 0,'0'0'0,"0"0"16,0 0-16,0 0 16,0 0-1,32-26-15,1 20 16,14 0-16,12-6 15,-2 3 1,-7 12-16,3 12 16</inkml:trace>
  <inkml:trace contextRef="#ctx0" brushRef="#br0" timeOffset="-43346.904">26847 15527 0,'0'0'0,"0"0"0,0 0 0,0 0 0,0 0 16,0 0-1,0 0-15,9-30 16,-3 30 0,6 0-16,-12 0 15,38 6 1,-5 0-16,5-6 16,4 0-16,2 0 15,9 0 1,4 0-16,-1-6 15,-3-3 1,-3-3-16,4 0 16,-4-3-16,0-8 15,1 8 1,2-9-16,-3 4 16,-11-4-1,-10 9-15,-2-3 16,-3 1-1,-7-4-15,1 6 16,0-9 0,0 1-16,3-19 15,2-20-15,-2 6 16,-6-3 0,-3 8-16,-4 7 15,-2 0 1,-3-1-16,0-2 15,0-15-15,-3-3 16,0 0 0,0 2-16,-3 10 15,0 0 1,0 0-16,0-1 16,-3-8-1,4-6-15,-4-9 16,0 6-1,0 6-15,0 6 16,-6-3-16,-6 6 16,-5-16-1,-7 7-15,-6 0 16,-2 3 0,-9 3-16,-1 12 15,1 8-15,5 7 16,4 14-1,-1 3-15,-14 3 16,-9 6 0,-3 0-16,9 6 15,8 3 1,7 0-16,5 3 16,7-3-16,5 0 15,3-3 1,6 6-16,4 0 15,-1 3 1,3 3-16</inkml:trace>
  <inkml:trace contextRef="#ctx0" brushRef="#br0" timeOffset="-42733.107">27321 13061 0,'0'0'0,"0"0"0,0 0 16,0 0-16,0 0 16,-30 21-1,-2-9-15,-10 12 16,-2-7 0,2-2-16,7 3 15,5-9-15,3 3 16,4-4-1,-1 1-15,3 0 16,4 9 0,5-3-16,6-3 15,9-1 1,12 10-16,17 6 16,16 2-16,11 10 15,6 5 1,-3 4-16,-21-1 15,-14 0 1</inkml:trace>
  <inkml:trace contextRef="#ctx0" brushRef="#br0" timeOffset="-41922.212">27087 15379 0,'0'0'0,"0"0"15,6-39-15,-3 30 16,0 0 0,-3 3-16,0 6 15,-3-6-15,-3 6 16,-3-2 0,-3-1-16,0 3 15,-3 0 1,15 0-16,-29 5 15,17 1-15,3 0 16,3 3 0,3 0-1,3-3-15,0 3 16,0-9-16,12 27 16,3-4-1,6 4-15,5 5 16,7 1-1,5-3-15,-5 2 16,-4-8-16,-8-9 16,-6-10-1,-6 7-15,-6-6 16,-3 0 0</inkml:trace>
  <inkml:trace contextRef="#ctx0" brushRef="#br0" timeOffset="-41187.918">27045 15163 0,'0'0'0,"0"0"0,0 0 16,0 0 0,42-33-16,-24 21 15,2 0 1,4 6-16,-6-3 16,-6 4-1,-4-1-15,-5 6 16,-3 0-16,0 0 15,0 0 1,0 0-16,-62 83 16,27-45-1,-1 0-15,7-5 16,5-9 0,6-10-16,3 4 15,4-6-15,2-3 16,3-3-1,3 0-15,0 3 16,3-3 0,0 0-16,0 5 15,3 19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2:46:41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9189 7504 0,'0'0'0,"0"0"0,0 0 0,0 0 0,0 0 0,0 0 15,0 0-15,0 0 16,0 0-1,0 0-15,0 0 16,0 0 0,0 0-16,29 5 15,-23-5-15,0 6 16,0-6 0,0 9-16,6-3 15,0 0 1,0-3-16,-6 0 15,5-3 1,-5 0-16,6 0 16,-6 0-16,6 0 15,0 6 1,5-6-16,-5 6 16,6-6-1,-6 0-15,6 0 16,-1 0-1,1 0-15,0-6 16,6 6-16,-1-6 16,1 6-1,-6-6-15,0 3 16,-1 0 0,-5 3-16,0 0 15,0 3-15,6 0 16,-7-3-1,7 0-15,0 0 16,-6 0 0,6-3-16,-1 0 15,1 3 1,-6 0-16,0 0 16,0 0-16,-1 3 15,7-3 1,-6 3-16,12-3 15,-6 0 1,5 0-16,1 3 16,0 0-1,-1-3-15,1 6 16,0-6-16,-7 0 16,7 0-1,0 0-15,-1 0 16,1 0-1,-6 6-15,6-6 16,-7 6 0,7-3-16,0 0 15,5 3-15,7-1 16,-1-5 0,7-2-16,5-4 15,0 0 1,-5-3-16,-1 3 15,-11 6-15,0 0 16,-7 0 0,1 0-16,-6 0 15,5 0 1,-5 0-16,6 0 16,0 0-1,5 0-15,1 0 16,5 0-16,1 0 15,-1 0 1,-5 0-16,0 0 16,-7 0-1,1 0-15,0 0 16,-1-6 0,1 6-16,0 0 15,-7 0 1,1 0-16,0 0 15,0 0-15,5 6 16,1-6 0,0 0-16,8 6 15,4-6 1,2 0-16,1 0 16,-4 6-1,1-3-15,-4 0 16,-2 3-1,-3-3-15,2 2 16,1-5-16,-1 0 16,4 0-16,3 0 15,5 0 1,6-3-16,-2-2 16,-1 2-1,-2 0-15,-4-3 16,1 0-1,2-6-15,-3 6 16,7-3 0,8-3-16,-3 6 15,4 1-15,-7 5 16,-5-6 0,-7 6-16,-2 0 15,-1 0 1,1 0-16,-4 0 15,4 0 1,2 0-16,7 6 16,2-6-16,4 5 15,-7-5 1,-2 0-16,-4 0 16,-2-5-1,-4 5-15,1 0 16,-6 0-16,-4 0 15,1 0 1,0 0-16,-3 0 16,-1 5-1,4-5-15,0 6 16,2-6 0,1 6-16,0-3 15,-1-3-15,1 0 16,0 0-1,0 0-15,-1 0 16,1 0 0,0 0-16,-4 0 15,1 0 1,3 0-16,2 0 16,4 0-16,2 0 15,4 0 1,14 3-16,10 0 15,2 0 1,-3 0-16,-6-3 16,-8 0-16,-13-3 15,-5-3 1</inkml:trace>
  <inkml:trace contextRef="#ctx0" brushRef="#br0" timeOffset="27344.775">8987 6589 0,'0'0'0,"0"0"0,0 0 0,0 0 16,-17-30-16,11 22 16,0-4-1,0 6-15,-6 6 16,6 0-16,-6 0 15,12 0 1,0 0-16,-23 0 16,17 0-1,0 0-15,0 0 16,6 0 0,0 6-16,0-6 15,0 0-15,0 0 16,0 0-1,0 0-15,0 0 16,83-39 0,-54 33-16,1 3 15,-6 3 1,5 0-16,1 0 16,5 0-16,1-6 15,5-5 1,-5-1-16,-6 0 15,-1 9 1,-11 0-16,6 3 16,5 3-1,1 0-15,-1-3 16,1 0-16,-6 0 16,-1 0-1,1 0-15,-6 0 16,5 0-1,1 0-15,0 6 16,0-6 0,-1 0-16,1 0 15,0-6 1,-1 6-16,1 0 16,0 0-16,-1 0 15,7 6 1,0 6-16,5-3 15,6-3-15,-5-4 16,5 1 0,1 0-16,-1 0 15,1 3 1,11 6-16,0 3 16,7 3-1,5-4-15,-6-5 16,-6-6-16,0-3 15,-11 0 1,-1 6-16,1 0 16,-1 0-1,1 9-15,-1-3 16,-5 0 0,5-1-16,-5-2 15,-1-6-15,1-6 16,5-3-1,1-3-15,-1-2 16,-5 11 0,-1 0-16,6 6 15,1 2-15,-7-2 16,4 0 0,2-6-16,1-3 15,2-3 1,1-5-16,-4 5 15,-5 6 1,-7 0-16,-2 0 16,2 0-16,4 0 15,6-6 1,8 0-16,9-6 16,0-3-1,-8 9-15,-10 0 16,-2 6-1,-4 12-15,1 3 16,-1 0-16,-5-6 16,0-3-1,-1-6-15,7 0 16,-1 0 0,10-6-16,-1 0 15,4 3 1,-1 0-16,1 0 15,-4-3-15,-5-6 16,-4 6 0,-2 6-1</inkml:trace>
  <inkml:trace contextRef="#ctx0" brushRef="#br0" timeOffset="38069.148">24526 6722 0,'0'0'0,"0"0"0,0 0 0,0 0 0,0 0 15,0 0 1,27-38-16,-18 26 16,0 0-1,2 6-15,1 6 16,3-3-16,3 0 16,8 0-1,10 0-15,11 3 16,7 0-1,-1-3-15,3 3 16,-3-3 0,1 3-16,-7-3 15,0-2-15,1-1 16,-7 0 0,-5 6-16,-10 0 15,-5 0 1,-6-3-16,3 0 15,-1 0 1</inkml:trace>
  <inkml:trace contextRef="#ctx0" brushRef="#br0" timeOffset="44408.272">2836 9187 0,'0'0'0,"0"0"0,0 0 0,0 0 0,0 0 16,0 0 0,6 36-16,0-24 15,6 6-15,-1-1 16,7-2 0,-6 6-16,0-3 15,0-1 1,0-2-16,-1 6 15,1-9 1,-6 0-16,6 2 16,-6-5-16,6 0 15,-6-3 1,6 0-16,-6 3 16,5 3-1,-5-1-15,6-5 16,-6 6-1,0-6-15,0 0 16,0-3-16,0-3 16,0 0-1,0 0-15,5-3 16,7-9 0,12-6-16,5-5 15,13-16-15,17-26 16,6-6-1,-6-6-15,-6 9 16,0 3 0,-5 15-16,-7 5 15,-6 13 1,1-1-16,5 1 16,1-19-16,-1-8 15</inkml:trace>
  <inkml:trace contextRef="#ctx0" brushRef="#br0" timeOffset="50991.232">29926 3606 0,'0'0'0,"0"0"0,0 0 0,0 0 0,0 0 16,0 0-16,0 0 15,0 32 1,-3-20-16,-3 6 15,-6 12 1,-6 11-16,-2 1 16,-7-1-16,-3 12 15,-5 3 1,-7 10-16,-2 8 16,0-9-1,5 6-15,4 0 16,-1-15-1,-2 30-15,-1 3 16,-2-1 0,-1 1-16,-14 0 15,0 0-15,-4 5 16,-8 19 0,9-7-16,6 1 15,0-15 1,-4 41-16,-2-15 15,-15 7-15,9-28 16,9-2 0,0 14-16,14-20 15,9-12 1,7-15-16,5-17 16,6-10-1,6-11-15,4-3 16,2-10-16,3-5 15,3 3 1,-1-6-16,4 0 16,3 0-1,3 0-15,6 0 16,11-3 0,16 0-16,14-3 15,0 3 1,6-3-16,1 0 15,2-3-15,20-3 16,19-5 0,-6-4-16,-10 0 15,4-9 1,15 7-16,5 2 16,-11 0-16,-12 6 15,8-8 1,13-1-16,-4 9 15,-8-12 1,-3-2-16,-1 2 16,10-6-1,-1 1-15,-23 2 16,-15 4-16,-14 2 16,-7 9-1,-6 3-15,-2-3 16,-1 0-1,-8 1-15,-9-1 16,-6-9 0,-10 6-16,-7 3 15,-10-5-15,-6-1 16,-3-3 0,-2 6-16,2 4 15,0 5 1,3-6-16,4 6 15,2 0 1,3 6-16,3-9 16,3 9-16,3 0 15,0 0 1,3 0-16,0 0 16,3 0-1,-6 0-15,0 0 16,50 9-16,-17-9 15,2 6 1,-2-6-16,-7 6 16,-8-6-1,-3 6-15,-6-6 16,-6 6 0,-3-6-16,-21 29 15,-14-5-15,-16 17 16,-8 13-1,0 14-15,0 3 16,8-12 0,7-3-16,14-11 15,10-13 1</inkml:trace>
  <inkml:trace contextRef="#ctx0" brushRef="#br0" timeOffset="51873.646">31166 6577 0,'0'0'0,"0"0"0,0 0 16,0 0-1,0 0-15,0 0 16,30-18 0,-24 24-16,-3 6 15,3 18-15,-4 11 16,1 10-1,0 17-15,-3-3 16,3-9 0,3-9-16,0-2 15,0-10-15,0-5 16,0-12 0,-3-1-16,3-8 15,-3-3 1,0-6-16,3 0 15,3-3 1,5-6-16,4-6 16,3-5-16,3-13 15,5-17 1,1-6-16,-4-4 16,-5 4-1,-9 12-15,-3 11 16,-3 10-16,0 8 15,-3 3 1,-3 6-16,0 0 16,-3 0-1,0 3-15,0 3 16</inkml:trace>
  <inkml:trace contextRef="#ctx0" brushRef="#br0" timeOffset="53718.094">31273 6622 0,'0'0'0,"0"0"0,0 0 15,0 0 1,0 0-16,0 0 16,-30-18-1,21 12-15,-3-3 16,1 3-16,-4 0 16,0 0-1,0 6-15,0 0 16,1 0-1,2 0-15,3 0 16,3 0 0,3 0-16,0 0 15,0 0 1,0 0-16,0 0 16,3 6-16,0 0 15,0-6 1,15 77-16,9 0 15,5 12-15,-2 11 16,2 10 0,-5-1-16,0-5 15,-6-15 1,-4-18-16,1-15 16,-3-12-1,-3-11-15,-3-9 16,-3-15-1,-3-7-15,3-4 16,6-10-16,14-24 16</inkml:trace>
  <inkml:trace contextRef="#ctx0" brushRef="#br0" timeOffset="54256.786">31459 6737 0,'0'0'0,"0"0"0,0 0 15,0 0 1,0 0-16,0 0 16,0 0-1,0 0-15,0 0 16,0 0-16,0 0 16,0 0-1,0 0-15,0 0 16,0 0-1,0 0-15,-21 33 16,-2-7-16,-16 22 16,-8 23-1,-21 20 1,-12 16-16,6-15 16,21-30-16,14-12 15,7-17 1,5-7-16,3-2 15,7-6 1,-1-4-16,0 1 16,3-3-1,9-6-15,6 0 16,3 0-16</inkml:trace>
  <inkml:trace contextRef="#ctx0" brushRef="#br0" timeOffset="54664.126">31592 7459 0,'0'0'0,"0"0"0,0 0 15,0 0 1,0 0-16,0 0 16,-32-9-16,26 6 15,3 0 1,0 0-16,3 3 15,0 3 1,0 6-16,0-9 16,12 45-16,-3-1 15,-3 15 1,-3-9-16,-3-17 16,0-15-1,0 0-15</inkml:trace>
  <inkml:trace contextRef="#ctx0" brushRef="#br0" timeOffset="55440.316">30867 6358 0,'0'0'0,"0"0"0,0 0 16,0 0-1,0 0-15,86 21 16,0-6 0,14-6-16,-5-3 15,0 2 1,6 7-16,-27-9 16,-18-3-16,-18-3 15,-14-3 1,-9-3-16,-6-3 15,-6-3 1,-3 12-16,-15-32 16,0 11-16,-3 3 15,3 4 1,1 2-16,5 0 16,3 6-1,6 6-15,0-6 16,6 6-1,9 0-15,-15 0 16,53 6-16,-21 0 16,1 3-1,-6-3-15,-10 3 16,-5 0 0,-9 2-16,-12 22 15,-35 38-15,-27 24 16,-12 8-1</inkml:trace>
  <inkml:trace contextRef="#ctx0" brushRef="#br0" timeOffset="56342.471">29236 2786 0,'0'0'0,"0"0"0,38-35 16,-11 17-16,0 3 16,2 9-1,-2 6-15,6 21 16,17 26 0,18 39-16,18 29 15,-9-14-15,-15-24 16,-12-24-1,-14-23-15,-12-18 16,-7-6 0,-2-12-16</inkml:trace>
  <inkml:trace contextRef="#ctx0" brushRef="#br0" timeOffset="56611.644">29976 2437 0,'0'0'0,"-30"38"16,-17 60-1,-54 35-15,-41 54 16,24-42-1,35-42-15,24-32 16,9-23-16,14-22 16,21-11-1,9-9-15</inkml:trace>
  <inkml:trace contextRef="#ctx0" brushRef="#br0" timeOffset="57123.766">29970 3109 0,'0'0'0,"0"0"0,0 0 16,0 0-1,0 0-15,0 0 16,45-21-16,-1 15 16,12 0-1,-8 6-15,-10 6 16,-8 0-1,-13 6-15,-8-3 16,-6 9 0,-6 8-16,-6 4 15,1-1 1,-1-5-16,0 0 16,0-10-16,6 7 15,6-9 1,6 0-1,6 0-15,5 0 16,7-7-16,6-5 16,2-5-16,12-13 15,10-6 1</inkml:trace>
  <inkml:trace contextRef="#ctx0" brushRef="#br0" timeOffset="58139.762">29168 2283 0,'0'0'0,"0"0"0,30-12 15,14 6-15,27 0 16,30-14-1,11 8-15,-11 3 16,-18-3-16,-18 6 16,-9 0-1,-12 0-15,-11-5 16,-6 5 0,-13-9-16,-5 9 15,-6-3-15,-3 3 16,0-6-1,0 12-15,-9-23 16,-2 2 0,-4 9-16,0 3 15,0 3 1,6 6-16,3 0 16,3 0-16,3 0 15,0 0 1,0 0-16,36 9 15,-6-9 1,-1 6-16,1 0 16,-7 0-1,-11 3-15,-12-9 16,-18 53-16,-20 12 16</inkml:trace>
  <inkml:trace contextRef="#ctx0" brushRef="#br0" timeOffset="61241.636">29523 4003 0,'0'0'0,"0"0"0,0 0 16,0 0-1,0 0-15,0 0 16,36-33 0,-10 15-16,10-20 15,-4 11 1,-5-3-16,-6 7 15,-3-1-15,-4 12 16,-5 0 0,0 1-16,-3 2 15,0-3 1,0 3-16,3-15 16,6-8-16,2-7 15,1-5 1,-3 17-16,-6 10 15,-3 5 1,-3 6-16,0 6 16,0-6-1,0 6-15,-3 0 16,0 0 0,2 0-16,-2 0 15,0 0-15,3 0 16,0 6-1,-3-6-15,3 6 16,-3 6 0,0-1-16,0 7 15,0 6 1,0 11-16,-3 13 16,0 5-16,0 6 15,3 6 1,0-14-16,0-1 15,3-23 1,-3-7-16,0-2 16,3-12-1,3 0-15,-6-6 16</inkml:trace>
  <inkml:trace contextRef="#ctx0" brushRef="#br0" timeOffset="62714.926">30932 5675 0,'0'0'0,"0"0"0,0 0 16,0 0 0,0 0-16,-29 14 15,17-8 1,0 0-16,-3 9 15,-3-3-15,4-6 16,-1 0 0,3-6-16,3 0 15,0 0 1,0 0-16,0 0 16,4 0-1,-1 0-15,0 0 16,0 0-1,3 0-15,0 0 16,3 0-16,0 0 16,0 0-1,0 0-15,0 0 16,59 26 0,-29-8-16,5 3 15,10 8-15,14-2 16,-3 0-1,-12-16-15,-11-5 16,-9-6 0</inkml:trace>
  <inkml:trace contextRef="#ctx0" brushRef="#br0" timeOffset="98108.128">3209 10768 0,'0'0'0,"0"0"0,0 0 0,0 0 16,0 0-16,0 0 15,0 0 1,0 0-16,0 0 15,0 0 1,0 0-16,0 0 16,0 0-1,35 26-15,-17-8 16,6 0-16,0-3 16,-1-3-1,1 2-15,0-5 16,-1-6-1,-5 3-15,0-6 16,0 0 0,-7 0-16,1 0 15,0 0-15,0 0 16,0 0 0,6 0-16,5 0 15,7-6 1,11-6-16,-5-2 15,5 8 1,-5 0-16,-7 0 16,-5 6-16,0 0 15,5 6 1,-5 0-16,6 8 16,-1 1-1,-5 0-15,0-3 16,-7 0-16,7-3 15,0-4 1,5 1 0,1-6-16,6-6 15,11 1-15,-6-1 16,7 3 0,-7-3-16,-5 3 15,-1 0-15,1 0 16,-1-6-1,7 9-15,-1-6 16,1 6 0,-1 0-16,0 0 15,7 6 1,-7 0-16,7 3 16,-7 3-1,-5-1-15,-7 7 16,1-9-16,5 3 15,1-6 1,5-6-16,7 0 16,5 0-16,0-6 15,1 6 1,-13 0-16,-6 0 16,7 0-1,-7 6-15,1 3 16,5-3-1,7 0-15,-7 0 16,7-1 0,-1-5-16,0 0 15,1-5-15,-1 2 16,-6-3 0,1 0-16,-7 3 15,-5 0 1,0 3-16,-1 3 15,1 3 1,-1 0-16,1 0 16,0-1-1,-1-5-15,1 0 16,-6 0-16,5 0 16,-5-5-1,0 5-15,-1 0 16,-5 0-1,0 0-15,0 5 16,-1-5-16,1 0 16,6 0-1,11-5-15,13-1 16,-1 0 0,-6 0-16,1 3 15,-7 3-15,-5 0 16,-6 0-1,-1 0-15,1 0 16,0 0 0,-1 0-16,-5 0 15,12 0 1,-1 0-16,1 0 16,5 0-16,7 3 15,-7 0 1,1 0-16,5-3 15,-11 0 1,0 0-16,-1 0 16,-5 0-1,0 0-15,-1 0 16,-5 0-16,6 0 16,5-3-1,1 0-15,5 0 16,7-3-1,-7 6-15,1 6 16,-1-3 0,1 3-16,0-3 15,-1 0-15,1 0 16,-7 0 0,-5-3-16,0 5 15,-1-5 1,1 6-16,6 3 15,-1-3-15,1-3 16,5 0 0,7 0-16,-7-3 15,-5 0 1,-1 3-16,-5-3 16,-6 6-1,0-6-15,-1 6 16,-5-6-1,0 6-15,0-3 16,0-3-16,0 0 16,-1 0-1,-5 0-15,6 0 16,-6 0 0,6 3-16,-6 0 15,6-3 1,0 0-16,-1 0 15,13-6-15,12-3 16,5 3 0,0-3-16,-5 3 15,-6 3 1,-1 0-16,-5 3 16,-6 0-16,5 0 15,-5 0 1,-6 0-16,6 0 15,-6 0 1,5 0-16,-5 3 16,0 0-1,0 0-15,0 0 16,0 0-16,-1-3 16,1 0-1,6-3-15,6-3 16,5-3-1,1 0-15,-1-2 16,-5 2 0,6-3-16,-7 0 15,7 0-15,-6 0 16,5-3 0,1 4-16,-6-1 15,-7 3 1,7-3-16,-12 6 15,6 3-15,-7-3 16,-5 3 0,6 0-16,-6 0 15</inkml:trace>
  <inkml:trace contextRef="#ctx0" brushRef="#br0" timeOffset="101987.708">7567 9620 0,'0'0'0,"0"0"0,0 0 0,0 0 16,0 0-16,0 0 15,0 0 1,0 0-16,0 0 16,-12 47-16,12-15 15,0 7 1,0-1-16,0 1 15,0 2 1,-6 7-16,0-4 16,0 3-16,-6-8 15,0-4 1,0-5-16,-5-6 16,5-4-1,-6-2-15,-6 0 16,-5 3-1,-1 2-15,-5-2 16,-1-3 0,7-9-16,-1-6 15,6-6-15,-11-9 16,-1-9 0,1-6-16,-7-2 15,7-1 1,-1 1-16,7-4 15,-1 9 1,6-8-16,7-1 16,-1-5-16,0-13 15,12 4 1,0 6-16,0 5 16,6 1-1,0 2-15,6 1 16,6-7-1,0-5-15,0 5 16,5 1-16,1 8 16,-6 1-1,12-1-15,5 9 16,1-2 0,17 2-16,1-3 15,-1 6 1,-11 4-16,-1 5 15,-5 6-15,-1 3 16,1 0 0,-6 3-16,-1 0 15,7 3 1,5 0-16,-5 8 16,0-2-16,-1 12 15,1 8 1,-7 13-16,-5 2 15,-6 1 1,6 5-16,-6 6 16,0 15-1,-7 12-15</inkml:trace>
  <inkml:trace contextRef="#ctx0" brushRef="#br0" timeOffset="106646.61">29908 3786 0,'0'0'0,"0"0"0,0 0 0,0 0 0,0 0 15,0 0-15,0 0 16,0 0 0,0 0-16,0 0 15,-3 30 1,6-18-16,6 3 16,9 23-16</inkml:trace>
  <inkml:trace contextRef="#ctx0" brushRef="#br0" timeOffset="106915.316">30006 4041 0,'0'0'16,"0"0"-16,0 0 15,0 0-15,0 0 16,0 0 0,0 0-16,0 0 15,0 0-15,0 0 16,3 30-1,8-25-15,-2 4 16,0 6 0,-3-3-16,-6 0 15,0 0 1,-3 0-16,0-4 16,0 4-16,3-3 15,0 3 1</inkml:trace>
  <inkml:trace contextRef="#ctx0" brushRef="#br0" timeOffset="107113.221">30080 4559 0,'0'0'0,"0"0"15,0 0-15,0 0 16,0 0-16,0 0 15,0 0 1,0 0-16,0 0 16,0 0-1,0 0-15</inkml:trace>
  <inkml:trace contextRef="#ctx0" brushRef="#br0" timeOffset="107231.373">30083 4674 0,'0'0'0,"0"0"0,0 0 16,0 0-1,-30 36-15,27-27 16,0-3 0,6 5-16,3 10 15</inkml:trace>
  <inkml:trace contextRef="#ctx0" brushRef="#br0" timeOffset="107533.51">30237 5029 0,'0'0'0,"0"0"16,0 0-16,0 0 16,0 0-16,0 0 15,0 0 1,-18 36-16,18-24 16,-3 11-1,0 4-15,-3 12 16,0-4-1,0 1-15,0-7 16,3-2 0,3-1-16,3-2 15,0-3-15,3 5 16,3-2 0,3 0-16,9 5 15,8 7 1</inkml:trace>
  <inkml:trace contextRef="#ctx0" brushRef="#br0" timeOffset="107738.485">30302 6021 0,'0'0'0,"0"0"0,0 0 16,0 0-1,0 0-15,0 0 16,0 32-16,3-26 15,0 12 1,-3-3-16,3 6 16,0-7-1,2-5-15</inkml:trace>
  <inkml:trace contextRef="#ctx0" brushRef="#br0" timeOffset="108481.248">30266 5550 0,'0'0'0,"0"0"0,0 0 15,0 0 1,0 0-16,0 0 16,3 42-1,-3-27-15,0 11 16,0 4 0,0-4-16,-3 13 15,0 5-15,3 1 16,0-7-1,0 1-15,3-10 16,3 1 0,3-7-16</inkml:trace>
  <inkml:trace contextRef="#ctx0" brushRef="#br0" timeOffset="109237.73">30222 5746 0,'0'0'0,"0"0"15,0 0 1,0 0-16,0 0 16,0 0-1,0 0-15,-36 0 16,10 6-16,-4-6 15,-5 5 1,-4-5-16,1 6 16,2-3-1,6 3-15,7 0 16,8-6 0,3 6-16,3 3 15,6-3-15,3 12 16,3 11-1,6 19-15,6 11 16,0 3 0,-1-12-16,-2-5 15,-3-19 1,-6 1-16,0-9 16,0-4-16,-3-2 15,0-6 1,0 0-16,0 0 15,3 3 1,0-3-16,0 0 16,6 0-16,9-6 15</inkml:trace>
  <inkml:trace contextRef="#ctx0" brushRef="#br0" timeOffset="114858.419">30003 3997 0,'0'0'0,"0"0"0</inkml:trace>
  <inkml:trace contextRef="#ctx0" brushRef="#br0" timeOffset="116846.534">29763 6201 0,'0'0'0,"0"0"0,0 0 16,0 0 0,9-35-16,-6 29 15,0 0 1,0 3-16,0 0 16,0-3-16,3 6 15,-1 0 1,1-6-16,0 6 15,0 0 1,3 0-16,0 0 16,0 0-1,0 0-15,0 0 16,0-6 0,-1 6-16,1 0 15,3-3-15,0 3 16,0 0-1,0-3-15,-1 0 16,4 0 0,0 1-16,0-1 15,0 0 1,-3-3-16,2 6 16,1 0-16,0 0 15,0 0 1,-3 0-16,-1 0 15,-2 0 1,0 0-16,-3 0 16,0 0-16,0 0 15,3 0 1,0 0-16,0 0 16,-1 0-1,1 0-15,0 0 16,-3 6-1,0-3-15,-3 0 16,0-1-16,0 1 16,-3 0-1,0 0-15,0 0 16,0 3 0,0-6-16,0 0 15,-18 39-15,3-16 16,-5 4-1,-1-3-15,0-4 16,6-2 0,1-3-16,-1 0 15,3-3 1,0-1-16,0 1 16,3 0-1,1-3-15,2-3 16,3 0-16,0-6 15,0 6 1,0-3-16,3 0 16,3 3-16</inkml:trace>
  <inkml:trace contextRef="#ctx0" brushRef="#br0" timeOffset="119245.55">28478 6654 0,'0'0'0,"0"0"0,0 0 16,0 0-16,0 0 16,0 0-1,-12-32-15,9 26 16,0 3 0,0-3-16,0 0 15,1 0-15,-1 0 16,0 0-1,0 0-15,0 0 16,3 0 0,0 3-16,0 0 15,0 0 1,0-2-16,3-1 16,0-6-1,0 6-15,2-3 16,1-3-16,0 6 15,3 0 1,-3 3-16,0 0 16,3 0-1,3 1-15,0-1 16,2-3-16,4 0 16,6 0-1,0 0-15,-1 0 16,-2 6-1,-3-3-15,2 0 16,1 0 0,0 0-16,0 0 15,-4 0-15,1 0 16,-3-3 0,-3 6-16,0 0 15,2 0 1,1 0-16,3-6 15,0 0 1,2 4-16,1-1 16,-3 0-16,0 0 15,-1 0 1,4 0-16,3 0 16,5-3-1,7 0-15,-3 0 16,-4 0-16,-2 3 15,-4 0 1,-2 0-16,0 0 16,-3 3-1,2 0-15,-2 0 16,0 0 0,0 0-16,-1 0 15,1 0-15,3 0 16,3 0-1,5-3-15,10-3 16,5 0 0,1 1-16,-1 5 15,0 0-15</inkml:trace>
  <inkml:trace contextRef="#ctx0" brushRef="#br0" timeOffset="121478.322">30009 3994 0,'0'0'0,"0"0"16,0 0-16,-18-36 16,12 30-16,0-6 15,-3 3 1,3-2-16,0 5 16,0 3-1,0-3-15,4 6 16,-1-6-1,0 6-15,0 0 16,0 0-16,-3 0 16,6 0-1,0 0-15,0 0 16,-33 59 0,27-9-16,6 21 15,3 3 1,3-3-16,-3-11 15,0-16 1,0-5-16,3-1 16,3 6-16</inkml:trace>
  <inkml:trace contextRef="#ctx0" brushRef="#br0" timeOffset="124012.486">30050 4003 0,'0'0'0,"0"0"0,0 0 16,0 0-1,-12-33-15,9 27 16,0 0 0,3 0-16,0 6 15,0-6 1,0 6-16,0-6 15,0 6-15,0-9 16,-3 9 0,0-5-16,0 5 15,0-6 1,1 6-16,-1-6 16,0 6-1,0-3-15,0 3 16,0-6-16,0 6 15,0-6 1,3 6-16,0 0 16,0 0-1,0 0-15,0 0 16,0 0 0,35 65-16,-2-21 15,5 13 1,4 2-16,-13-15 15,-2 7-15,-12-25 16,0 1 0,-6-15-16,-1-1 15,1-5-15,0-6 16</inkml:trace>
  <inkml:trace contextRef="#ctx0" brushRef="#br0" timeOffset="125227.27">30607 4503 0,'0'0'0,"0"0"16,0 0-16,0 0 15,0 0 1,-15-36-16,15 36 16,0-6-1,0 6-15,0-6 16,3 6-1,0-6-15,0 6 16,-3 0-16,0 0 16,0 0-1,0 0-15,17 95 16,-17-48 0,-2 10-16,-4-1 15,6-3 1,3-11-16,2-7 15,7-5-15,6-10 16,3 1 0,2-9-16,1-6 15,0-12 1,2 0-16,4-9 16,0 0-1,-1-8-15,-5-1 16,-6-3-16,-3 1 15,-4-19 1,-2 7-16,-6-21 16,0 6-1,-3-1-15,0 10 16,0 17 0,3-2-16,0 8 15,0 6-15,3 3 16,0 6-1,0-5-15,0 5 16,3 0 0,0 0-16,2 6 15</inkml:trace>
  <inkml:trace contextRef="#ctx0" brushRef="#br0" timeOffset="126076.971">31181 4858 0,'0'0'16,"0"0"-16,0 0 15,30-18-15,-16 12 16,1 0-16,0 0 16,-3 6-1,0 6-15,2 0 16,-2 0-1,-3 0-15,-3 6 16,-6 0 0,0-1-16,0-11 15,-15 36-15,0-12 16,1-4 0,2 7-16,0-9 15,0 0 1,3-7-16,0-2 15,6-3 1,0-6-16,0 6 16,3-6-16,3 9 15,3-9 1,15 6-16,9 0 16,11-6-1,9 0-15,4-6 16,2-9-1,-6 9-15,-2 6 16</inkml:trace>
  <inkml:trace contextRef="#ctx0" brushRef="#br0" timeOffset="127417.213">30485 4041 0,'0'0'0,"0"0"15,0 0-15,0 0 16,0 0-1,0 0-15,0 0 16,33-24-16,5 15 16,13 9-1,5-5-15,0-1 16,-3 3 0,-5-9-16,-10 6 15,-5-6 1,-7 6-16,-5 0 15,-3 6-15,-6-6 16,-3 6 0,-3-6-16,-3 6 15,0 0 1,-1 0-16,1 0 16,0 0-1,0 0-15,0 0 16,0 0-16,0 0 15,0 0 1,0 0-16,0 0 16,0 0-1,0 0-15,0 0 16,0 0 0,0 0-16,0 0 15,0 0-15,-3 0 16</inkml:trace>
  <inkml:trace contextRef="#ctx0" brushRef="#br0" timeOffset="127731.325">30950 3837 0,'0'0'0,"0"0"0,0 0 15,0 0 1,0 0-16,0 0 15,0 0 1,0 0-16,0 0 16,50 20-16,-20-14 15,5 0 1,-2 0-16,-6 0 16,-7 0-1,-5-6-15,-6 6 16,-6-6-1,-3 0-15,0 0 16,-71 71 0,30-6-16,5 12 15</inkml:trace>
  <inkml:trace contextRef="#ctx0" brushRef="#br0" timeOffset="128743.469">32226 6616 0,'0'0'0,"0"0"0,0 0 16,9-33 0,-9 21-16,0 9 15,-3 3-15,3 0 16,-62 92-1,-12 53-15,9 3 16,17-12 0,22-23-16,17-25 15,12-11 1</inkml:trace>
  <inkml:trace contextRef="#ctx0" brushRef="#br0" timeOffset="129311.317">32424 7139 0,'0'0'0,"0"0"0,0 0 16,0 0-16,-17-38 16,14 32-1,3-3-15,0 3 16,0 0 0,-3 0-16,0 1 15,0 5 1,3 0-16,0 0 15,-33 76-15,21-13 16,6-4 0,6 0-16,6-9 15,6-5 1,6-13-16,6-14 16,5-3-1,7-15-15,5-15 16,9-12-16,4-17 15,-1-39 1,-15 0-16,-8 21 16,-9 9-1,-9 20-15,-3 7 16,-4 2 0,1 6-16,-3-2 15,0 2-15,0 9 16,3 3-1,0 6 1</inkml:trace>
  <inkml:trace contextRef="#ctx0" brushRef="#br0" timeOffset="129607.991">32901 7471 0,'0'0'0,"0"0"16,0 0-16,18-33 16,-4 16-16,4-1 15,-3 3 1,-6 9-16,-3 6 16,3 6-1,-3 9-15,-3 3 16,-3 5-1,0-2-15,-3 3 16,-3 2-16,0 13 16,0-7-1,3 1-15</inkml:trace>
  <inkml:trace contextRef="#ctx0" brushRef="#br0" timeOffset="130461.19">32581 6743 0,'0'0'0,"0"0"0,0 0 15,0 0 1,0 0-16,0 0 15,0 0-15,0 0 16,0 0 0,39-33-16,2 27 15,9 1 1,7-7-16,5-9 16,-3 6-1,-15-3-15,-14 1 16,-12 5-1,-9 3-15,-6 3 16,-6 0-16,-3 0 16,-3-3-1,-3 0-15,-3 1 16,0-4 0,1 6-16,2 0 15,3 0 1,3 3-16,3 0 15,0 3-15,3 0 16,3 0 0,-3 0-16,0 0 15,50 12 1,-11-6-16,2 6 16,-8 5-1,-12-2-15,-13-3 16,-8-12-16,-29 53 15,-1-14 1,-5 2 0</inkml:trace>
  <inkml:trace contextRef="#ctx0" brushRef="#br0" timeOffset="131077.35">33286 6864 0,'0'0'0,"0"0"0,0 0 0,0 0 0,44 27 0,-11 2 0,11 13 0,-44-42 0,42 41 0,-7 13 0,-14 2 0,-18-3 0,-27 18 0,-32 24 0,-30 11 0,-41 28 0,127-134 0,-134 153 15,7 7 1</inkml:trace>
  <inkml:trace contextRef="#ctx0" brushRef="#br0" timeOffset="211446.002">2694 10232 0,'0'0'0,"0"0"0,-36-21 0,30 21 15,1 0-15,-1-6 16,6 6-16,-6 0 16,6 0-1,-6 0-15,6 6 16,-6-6 0,6 9-16,-6 6 15,6 12 1,-6 5-16,6 1 15,-6-1-15,6 4 16,-6-4 0,6 1-16,-6 0 15,6-1 1,0 1-16,0-4 16,0-2-1,6-3-15,0-1 16,0-5-16,0 6 15,0-10 1,0 4-16,0-6 16,0 0-1,0-3-15,-1-3 16,1 3-16,0-4 16,0-2-1,0-3-15,0 0 16,-6 0-1,0 0-15,53-29 16,-11 2 0,11-11-16,6-18 15,0-10-15,7-16 16,-1 5 0,-12 9-16,0 14 15,6 4 1,-11 11-16,-1 1 15,1 5 1</inkml:trace>
  <inkml:trace contextRef="#ctx0" brushRef="#br0" timeOffset="213811.943">2747 11712 0,'0'0'0,"0"0"0,0 0 15,0 0 1,0 0-16,0 0 16,0 0-1,0 0-15,0 0 16,0 0 0,0 0-16,0 0 15,0 0-15,0 0 16,0 0-1,0 0-15,0 0 16,0 0 0,0 0-16,0 0 15,0 0-15,0 0 16,0 0 0,0 0-16,-24 38 15,24-23 1,6 9-16,-6-4 15,6 10 1,-6-9-16,0 5 16,0 4-1,0-3-15,-6-4 16,6 1-16,0-6 16,0 5-1,0-2-15,6 3 16,-6-3-1,6 8-15,0-5 16,0-6 0,0-1-16,-6-2 15,6-6-15,-6 0 16,6-3 0,-6 0-16,6 0 15,-6-3 1,6 0-16,-6 0 15,6-1-15,0 1 16,-1-3 0,1 0-16,6 0 15,-12 0 1,0 0-16,30-5 16,-18-1-1,-1 0-15,1-3 16,0 3-16,0 0 15,0 0 1,0-3-16,0-3 16,5 0-1,-5-2-15,6-4 16,0 0-16,-1-3 16,1 1-1,0 2-15,0-3 16,-1-2-1,-5 8-15,6-3 16,-6-3 0,6-2-16,-1-1 15,1-3-15,-6 10 16,6-4 0,0 0-1,5-3-15,-5 4 16,0-4-16,0 3 15,-1-2 1,1-4-16,0 3 16,0-2-1,-7-1-15,7 3 16,-6 4-16,0 2 16,-6 3-1,6 3-15,-6 0 16,5 4-1,-5 2-15</inkml:trace>
  <inkml:trace contextRef="#ctx0" brushRef="#br0" timeOffset="-191821.702">5109 12446 0,'0'0'0,"0"0"0,0 0 0,0 0 15,0 0 1,0 0-16,0 0 16,0 0-16,36 3 15,-6-3 1,5 0-16,18-3 16,7-3-1,11-12-15,12 3 16,-6 0-16,-12 1 15,-12 5 1,-12 3-16,-5 3 16,-1 0-1,-11 0-15,0 0 16,-1-3 0,-5 6-16,-6-6 15,0 6-15,-6 0 16,0-6-1,-6 6-15,0 0 16,0 0 0,0 0-16,0 0 15,-71 0 1,23 0-16,-11-6 16,6 6-16,-6 0 15,11 0 1,7 6-1,5-6-15,7 6 16,11-6-16,0 6 16,12-6-1,0 0-15,6 0 16,0 0-16,0 0 16,0 0-1,0 0-15,95 33 16,-48-27-1,7 2-15,-13-2 16,7 0-16,-13-3 16,1 0-1,-7-3-15,-11 0 16,0 0 0,-12 0-16,0 0 15,-1 0 1,-5 0-16,0-3 15,0 3-15,0 0 16,0 0 0,0 0-16,-82-23 15,40 23 1,1 6-16,-1-4 16,13-2-1,-1 0-15,12 0 16,-5 0-16,5-2 15,0 2 1,6 0-16,-6 2 16,-5 4-1,-1 3-15,-5 0 16,-7 9 0,-5-3-16,5 2 15,6-2-15,13-6 16,-1-6-1,6 3-15,6-6 16,6 6 0,0-6-16,0 0 15,0 0-15,0 0 16,83-6 0,-24 0-1,18 3-15,24-6 16,-12 6-16,-6 0 15,-6 3 1,-18 0-16,-6-3 16,0-3-1,-11 6-15,-13-5 16,-5 5-16,-6-6 16,-12 6-1,-6-6-15,0 6 16,0 0-1,0 0-15,0 0 16,-89-39 0,42 27-16,-19-8 15,-5 8-15,-6 0 16,12 3 0,12 9-16,17 0 15,1 0 1,11 0-16,1 0 15,11 0 1,0 0-16,0 0 16,6 6-16,6-6 15,0 3 1,0 0-16,0 0 16,0-3-1,0 0-15,0 0 16,0 0-1,18 18-15,-12-12 16,0 2-16,0-2 16,0 0-1,-1-3-15,1 0 16,-6-3 0,6 6-16,-6-6 15,-6 6 1,0-6-16,1 6 15,-7-3-15,0 0 16,0-3 0,6 0-16,-6 0 15,6 0 1,0 0-16,6 0 16,-5 0-16,5 0 15,5 0 1,-5 0-16</inkml:trace>
  <inkml:trace contextRef="#ctx0" brushRef="#br0" timeOffset="-189025.969">6128 12416 0,'0'0'0,"0"0"0,0 0 16,0 0-16,0 0 16,0 0-16,0 0 15,0 0 1,0 0-16,0 0 15,0 0 1,0 0-16,0 0 16,35-12-1,-5 15-15,5-3 16,1 3 0,5 3-16,1 0 15,-7 0-15,7 0 16,-7 0-1,1 0-15,-1-3 16,1-3 0,-1 6-16,1-6 15,0 6 1,-7-6-16,1 5 16,-1-5-16,-5 6 15,6-3 1,-7 0-16,1 0 15,6 0 1,5 0-16,1 0 16,-1-3-1,1 3-15,5-3 16,1 6-16,-7 0 16,1 0-1,-1 0-15,1-3 16,-7 0-1,7 0-15,-1-3 16,7 0 0,-1 0-16,7 3 15,-1 0-15,-6 3 16,1-1 0,-1 4-16,-5-3 15,-7-3 1,7 0-16,-6-3 15,11-3-15,-5 3 16,5 0 0,6 3-16,7 3 15,-7 0 1,-6-6-16,-5 6 16,-1-6-1,1 6-15,-6-6 16,-1 6-1,1-3-15,-1-3 16,13 0-16,5 0 16,1 3-1,5 0-15,-6 3 16,-5-1 0,-1-5-16,1 6 15,-7-6-15,1 6 16,-1-6-1,7 0-15,5 0 16,6 0 0,-5 0-16,-1 0 15,0 0-15,1 0 16,-7 0 0,6-6-16,7 6 15,11-6 1,6 3-16,-12 3 15,-6 0 1,-5 3-16,-1-3 16,-5 6-16,-1-6 15,0 6 1,7-6-16,5 0 16,6 0-1,-5 0-15,-1 6 16,-6-3-1,-5 0-15,-1 0 16,1 3-16,5-3 16,0 0-1,13-3-15,5 6 16,-6-6 0,-6 0-16,-5 0 15,-7 0-15,0 0 16,-5 0-1,-1 0 1,7 0-16,5 0 16,7 0-16,-1 6 15,0-6 1,-5 0-16,-7 0 16,0 0-1,1-6-15,5 6 16,6-6-1,16 6-15,-1-3 16,-3-3-16,-9 0 16,-3 0-1,1 0-15,-1 0 16,6-3-16,0 1 16,-2 2-1,-7 3-15,-6-3 16,-5 6-1,-4-6-15,1 6 16,-4-6 0,1 6-16,-3-6 15,-1 6-15,-5-3 16,-3 0 0,-4 0-16,-2 0 15,-3 0 1,0 0-16,0 0 15,-1-3 1,4 6-16,0-5 16,0 5-16,-3-6 15,0 6 1,-1-3-16,1 0 16,3 0-1,0 3-15,0 0 16,-1 0-1,-2 0-15,0 0 16,-3 0 0,0 0-16,-3 0 15,0 0-15,0 0 16,0 0 0,-3 0-16,0 0 15,-1 0 1,1 0-16,0 0 15,0 0-15,0 0 16,-3-3 0,0 0-16</inkml:trace>
  <inkml:trace contextRef="#ctx0" brushRef="#br0" timeOffset="-180339.757">13526 12316 0,'0'0'0,"0"0"0,0 0 0,0 0 15,0 0 1,0 0-16,0 0 16,0 0-16,0 0 15,0 0 1,0 0-16,29-15 15,-23 15 1,3 0-16,0-6 16,6 6-1,3-6-15,-1 0 16,1 3-16,0 3 16,3 0-1,-4 0-15,1 0 16,0 0-1,3-3-15,5 0 16,-2 0 0,0 0-16,-1 3 15,1 3-15,0 0 16,-1 0 0,1 0-16,0-3 15,2 0 1,-2 0-16,3-3 15,-1 3 1,4 0-16,-1 3 16,4 3-1,0 3-15,-1 3 16,4-3-16,-4-4 16,1-5-1,2-5-15,1-4 16,5-3-1,-2 6-15,-7 0 16,1 3-16,-1 3 16,4 6-1,5-3-15,7 3 16,2-6 0,6-6-16,7-6 15,2-3 1,-3 0-16,6 4 15,3-1-15,-6 6 16,-9 6 0,-11 6-16,-7-6 15,-2 0 1,-4 0-16,-2 0 16,-6 0-1,-1 0-15,1 6 16,3 0-1,2 5-15,4 4 16,-4 0-16,-2-6 16,0-6-1,5-3-15,7-9 16,5-9-16,3 3 16,1 1-1,-10-1-15,-5 9 16,-6 6-1,-4 0-15,1 0 16,0 6 0,-1-6-16,4 6 15,2-6 1,4 6-16,3-3 16,-1 0-16,1-3 15,-1 0 1,-2 0-16,-1 0 15,1 0 1,-1 0-16,1 0 16,2 3-16,4 3 15,2-1 1,1 7-16,-1-3 16,-2 0-1,-7-3-15,-2-3 16,-6-3-16,-1 0 15,4 0 1,0 0-16,-1 6 16,7-6-1,5 6-15,7-6 16,11-6 0,15-9-16,-3-3 15,-3 6 1,-6 1-16,-14 5 15,-10 6 1,-2 3-16,-1 6 16,1-4-16,0 7 15,-1-3 1,1-3-16,-1-3 16,-2-3-16,-1 3 15,1 0 1,0 0-16,-4 3 15,7 6 1,-1 0-16,7-4 16,2 4-1,7 0-15,-1-9 16,3-6-16,4-9 16,-1 12-1,-3 0 1</inkml:trace>
  <inkml:trace contextRef="#ctx0" brushRef="#br0" timeOffset="-172158.3">2901 14180 0,'0'0'0,"0"0"0,0 0 0,0 0 16,0 0-16,0 0 16,-30 6-1,30 0-15,0-6 16,0 0-1,0 0-15,18 50 16,-6-23-16,0-1 16,0-2-1,0 0-15,-1-1 16,1-5 0,0 9-16,0-4 15,-6 4 1,0-3-16,0-6 15,0-10-15,-6 4 16,6-6 0,-6 0-1,6-3-15,-6-3 16,0 0-16,23-44 16,7-10-1,29-23-15,24-17 16,12-22-16,5-17 15,-11 18 1,18 5-16,5 13 16</inkml:trace>
  <inkml:trace contextRef="#ctx0" brushRef="#br0" timeOffset="-127367.876">2327 8871 0,'0'0'0,"0"0"0,0 0 0,0 0 16,0 0-16,0 0 15,0 0 1,0 0-16,0 0 16,0 0-1,0 0-15,0 0 16,0 0-1,-30-27-15,18 33 16,1-3-16,-1 6 16,-6 0-1,6 3-15,-6 2 16,6 4 0,-5 3-16,5 3 15,0 2 1,0 1-16,6-4 15,-6 7 1,7-3-16,-7 5 16,6 13-16,0-7 15,0-5 1,0-1-16,6 1 16,0-7-1,0 4-15,0 3 16,0-1-1,0 4-15,0 2 16,6-2-16,-6-1 16,6 4-1,6 11-15,-6 3 16,0-8 0,-6-1-16,5 6 15,-5 1 1,0-4-16,0-3 15,6-5-15,-6 5 16,6-5 0,0 17-16,-6 0 15,0-3 1,0 7-16,0-10 16,0-6-1,0 7-15,0-7 16,-6-6-16,0-5 15,-5 6 1,-1-1-16,0 6 16,-6 1-1,6-13-15,-11-2 16,5-9-16,0 2 16,0-8-1,0 3-15,1-3 16,5-4-1,0 7-15,0-9 16,12 3 0,0-6-16,0 0 15,0 0-15,6 0 16,6 3 0,-6 2-16,6 10 15,5-3 1,1 5-16,0 1 15,-6 0-15,6 0 16,-7-4 0,7 19-16,-6 11 15,0 6 1,-6-2-16,0 2 16,0-3-1,-6-3-15,6-5 16,-6 5-16,6 6 15,-1 12 1,-5 6-16,6 3 16,-6-6-1,6 0-15,-6-9 16,6 9 0,0 18-16,0 9 15,-6-12 1,0-6-16,0-3 15,0 8-15,0 28 16,-6 2 0,0-8-16,0-7 15,0-2-15,0 18 16,1-4 0,-1-14-16,6-1 15,0 4 1,0 26-16,6-11 15,-1 5 1,7 18-16,12 18 16,0-33-1,11-29-15,18-33 16,13-21-16</inkml:trace>
  <inkml:trace contextRef="#ctx0" brushRef="#br0" timeOffset="-122548.614">4861 16033 0,'0'0'0,"0"0"0,0 0 0,0 0 0,0 0 15,-36-42 1,30 18-16,-5 4 15,-7-10 1,6 9-16,-12-2 16,6 8-16,-5-3 15,-1 9 1,0-2-16,7-1 16,-1 6-1,0 0-15,-6 0 16,7 6-1,-1-3-15,-6 3 16,1 3-16,-1 3 16,0 6-1,-11 8-15,-7 10 16,7-3 0,5 11-16,-5 6 15,-1 4 1,6 5-16,1 0 15,11-8 1,0-7-16,7 1 16,5-7-16,0-2 15,0 2 1,0 1-16,6 14 16,0 10-1,6 8-15,-6-12 16,6-6-16,6-2 15,-1-7 1,7 1-16,0-4 16,6-2-1,5-1-15,-5-5 16,5 5 0,-5-5-16,0-3 15,-1 5-15,1-5 16,0 0-1,5-7-15,1-5 16,0-3 0,-1-9-16,7-6 15,11-6 1,1-8-16,5-7 16,-6-3-16,-11-2 15,-1 5 1,-5-11-16,-1-1 15,1-17 1,0-30-16,-1 3 16,1 1-16,-12 8 15,-1 14 1,-5 10-16,-12 6 16,0-1-1,-18-2-15,-11-9 16,-30-1-1,-30-8-15,-30 6 16</inkml:trace>
  <inkml:trace contextRef="#ctx0" brushRef="#br0" timeOffset="-109150.585">9929 17119 0,'0'0'0,"0"0"0,0 0 0,0 0 0,0 0 16,0 0-16,0 0 15,0 0 1,-30-27-16,30 27 16,0 0-1,0 6-15,0-3 16,0-3-1,0 0-15,0 0 16,0 0 0,36 35-16,-24-20 15,-1-3-15,7 0 16,6 9 0,-6-10-16,-1 4 15,1-3 1,0-6-16,-6 0 15,0 0-15,-1 0 16,1-6 0,0 6-16,0-3 15,6 0 1,0 0-16,-1-3 16,1 0-1,0 0-15,-6 0 16,5 0-16,7-3 15,0 0 1,5-6-16,7 3 16,-1 0-1,-5 0-15,0 6 16,-1 0 0,1 0-16,-6 0 15,5-3 1,-5 0-16,5-3 15,-5 0-15,-6 3 16,0-3 0,-1 6-16,-5-6 15,0 6 1,0 0-16,6-5 16,-6 5-1,-1-3-15,7 3 16,-6 0-16,6 3 15,5-3 1,1 5-16,6 1 16,-1-6-1,1 6-15,0-3 16,-1 0-16,1 0 16,-1 0-1,1 0-15,-6-3 16,5 0-1,7 0-15,-1-3 16,1 0-16,-1 0 16,1 0-1,2-6-15,1 3 16,-4 6 0,-5-5-16,-3 5 15,-4 0 1,4 5-16,-3 1 15,-1 3-15,1-3 16,-3 0 0,-1-3-16,4 0 15,0 3 1,2 0-16,4 0 16,6 3-1,2 0-15,3-4 16,-2-2-1,-1 3-15,1 0 16,-4 0-16,-2-6 16,3 0-1,2-6-15,9 6 16,7 0 0,8 6-16,-6 0 15,-6 0-15,-8-3 16,-7-3-1,-2 0-15,-3 0 16,-4 0 0,1 0-16,-1 0 15,1 0 1,6 3-16,2 0 16,4-3-16,-1 6 15,1 0 1,-7 0-16,4-3 15,-4 0 1,4-3-16,2-3 16,1 0-16,8-3 15,9 6 1,10 0-16,-4 6 16,-12-3-1,-6-3-15,-5 0 16,-7 0-1,-2 0-15,-3 0 16,-1 0 0,1 0-16,6 0 15,8 0-15,12 0 16,4 0 0,-4 0-16,-3 3 15,3 0 1,-2-1-16,-1 1 15,9-3 1,21 0-16,15-3 16</inkml:trace>
  <inkml:trace contextRef="#ctx0" brushRef="#br0" timeOffset="-90184.49">23682 9066 0,'0'0'0,"0"0"0,0 0 0,0 0 16,0 0-16,-29 9 15,23-9 1,-3 0-16,0 0 16,-3-6-1,-2 6-15,-7 0 16,-9 0-16,-2 6 16,5-6-1,6 0-15,4 0 16,-1-6-1,3 6-15,3-3 16,3 0 0,3 3-16,-3 0 15,1 0 1,2 3-16,0-3 16,0 0-1,0 0-15,3 0 16,0 0-16,0 0 15,0 0 1,0 0-16,0 3 16,0-3-16,0 6 15,0-6 1,0 6-16,3-6 16,0 0-1,0 0-15,0 0 16,0 0-1,0 0-15,0 0 16,0 0 0,0 0-16,0 0 15,0 0-15,62 21 16,-47-21 0,3 0-16,0 0 15,-3 0 1,-1 0-16,1 0 15,-3 0-15,0 0 16,3-3 0,-4 0-16,1 0 15,0 0 1,0 3-16,-3 0 16,0 0-1,-3 0-15,3-3 16,-3 3-1,-1 0-15,4 0 16,0 0-16,0 0 16,3 0-1,0 0-15,3 0 16,-1 0 0,4 0-16,0 0 15,3 3 1,2-3-16,1 0 15,0 0-15,-1 0 16,4 0 0,0-3-16,-4-3 15,4 6 1,-3-6-16,-1 6 16,-2-6-16,-3 6 15,0 0 1,-4 0-1,-2 0-15,3 0 16,-3 0-16,0 0 16,0 0-1,-4 6-15,1-6 16,0 6-16,0-6 16,0 0-1,0 0-15,0 0 16,0 0-1,2 0-15,1 6 16,0-3-16,3 0 16,3 0-1,-1 0-15,4-3 16,3 0 0,-3 0-16,2 0 15,1 0 1,-3 0-16,-1 0 15,1 0 1,3 0-16,-1-3 16,1 0-16,0 0 15,-3 0 1,-4-3-16,-2 6 16,-3 0-1,0 0-15,-3 0 16,0 0-1,2-6-15,1 6 16,3-6-16,0 6 16,3 0-1,-1 0-15,1 0 16,0 0 0,3-3-16,2 0 15,-2 0-15,0 0 16,-1 0-1,4 0 1,0 0-16,2-3 16,4 0-16,-3 1 15,-1 5 1,-2-3-16,0 0 16,2 0-16,4 0 15,5 0 1,-2 3-16,0 3 15</inkml:trace>
  <inkml:trace contextRef="#ctx0" brushRef="#br0" timeOffset="-81885.497">26367 8960 0,'0'0'0,"0"0"0,0 0 0,0 0 0,39-45 0,-24 30 16,-6-2 0,-3 11-16,-1 0 15,-2 0-15,0 6 16,0-3 0,0 0-16,0 0 15,3 3 1,0 0-16,-3 0 15,0 0 1,0 3-16,0 0 16,0 0-16,0-3 15,3 6 1,3 0-16,0 0 16,-1 2-1,4 1-15,0 0 16,3 9-1,-3-3-15,0-3 16,-4-1-16,1 1 16,-3-3-1,0 3-15,0-6 16,0 6 0,-3-6-16,0-3 15,0 0 1,0 0-16,0-3 15,0 5 1,0-5-16,0 0 16,0 0-16,3 0 15,0 0 1,2 0-16,4 6 16,0-6-1,0 6-15,3-6 16,3 0-16,-1-6 15,4 6 1,3-6-16,-1 6 16,-5-5-1,0 5-15,-3 0 16,-1 0 0,1 5-16,-3-5 15,3 0-15,3-5 16,2 5-1,1-6-15,0 3 16,-3 0 0,-4 3-16,-2 3 15,0 0 1,0 0-16,0 0 16,0-3-16,5 0 15,4 0 1,0-3-16,0 0 15,-4 3 1,1 3-16,0 0 16,0-3-16,2 5 15,1-5 1,0 0-16,2 0 16,1 0-1,-3 0-15,0 0 16,-4 6-1,1 0-15,3 0 16,0 0-16,-4-3 16,1 0-1,0-3-15,8 0 16,7-3 0,8-3-16,-2 3 15,-6 0-15,-7 3 16,-2 0-1,0 0 1,-1 0-16,4-3 16,0-3-16,2 6 15,-5-6 1,-1 6-16,-2 0 16,-3 0-1,3 6-15,5-6 16,7 0-16,11 0 15,7 0 1,-4-11-16,-9 8 16,-11 3-1,-9 3-15</inkml:trace>
  <inkml:trace contextRef="#ctx0" brushRef="#br0" timeOffset="-79442.366">14917 16932 0,'0'0'0,"0"0"0,-27-26 16,16 2 0,-1 6-16,3-3 15,0 13 1,3-1-16,3 3 15,3 3-15,0 3 16,0 0 0,0 0-16,0 0 15,30 89 1,-19-36-16,1 15 16,0-9-1,-3-9-15,0-11 16,-3-12-16,-3-4 15,0-8 1,0-3-16,0-6 16,3 0-1,0-3-15,5-3 16,10-9 0,21-15-16,32-35 15,35-24 1,-5-6-16,-16 6 15,-8 6-15,-3-5 16,-9 19 0,-11 10-16,-10 21 15,-11 5 1,-13 9-16,-8 6 16,-3 6-16,-3 4 15,0 10 1,5 19-1</inkml:trace>
  <inkml:trace contextRef="#ctx0" brushRef="#br0" timeOffset="-70372.692">22454 10276 0,'0'0'0,"0"0"0,0 0 0,0 0 0,0 0 16,0 0-1,0 0-15,0 0 16,0 0 0,6-32-16,-6 32 15,0-6-15,3 3 16,3-6 0,3-6-16,0 4 15,-4 5 1,1 0-16,3 0 15,0-3 1,0 3-16,3 0 16,3 0-16,-1 3 15,1-3 1,0 3-16,-3 0 16,0 0-1,-3 3-15,2-3 16,1-2-1,0 5-15,6-6 16,0 6-16,-1-6 16,1 6-1,0-3-15,0 0 16,-6 3 0,2 0-16,1 0 15,3 0 1,3 3-16,-1-3 15,1 0-15,0 0 16,0 3 0,-1-3-1,1 0-15,0 0 16,-4 0-16,4 0 16,0 0-1,0 0-15,-4 0 16,4 6-16,-3-6 15,0 0 1,2 0-16,1 0 16,0 0-1,5 0-15,7 0 16,3 0-16,2-6 16,-2 6-1,-7-3-15,1 0 16,-7 3-1,-2 0-15,0 0 16,0 0 0,-1 0-16,1-3 15,0 0 1,-1 0-16,-2 3 16,0 0-16,0 0 15,2 0 1,1 0-16,6 0 15,5-3-15,4 0 16,2-3 0,1 0-16,-7 0 15,-2 3 1,-3 0-16,-4 0 16,1 0-1,0 3-15,-1 0 16,-2 0-1,0 0-15,0 0 16,5-3 0,10 0-16,5 0 15,12-2-15,-2-1 16,-7 0 0,-5 6-16,-4-6 15,-5 6 1,-1 0-16,-2 0 15,3-3-15,-1 0 16,7-3 0,2 0-16,7-3 15,-4 9 1,1-6-16,-4 6 16,-2 0-1,-1-6-15,-2 6 16,-1-3-16,-2 0 15,-1 3 1,-2 0-16,6 0 16,2-3-1,10 1-15,5 2 16,12 0 0,-3 0-16,-2-3 15,-7 3-15,-6-3 16,-2 0-1,-1-3-15,-2 6 16,-7-6 0,-5 6-16,-6 0 15,-7 6 1,-5 9-16</inkml:trace>
  <inkml:trace contextRef="#ctx0" brushRef="#br0" timeOffset="-68241.51">23002 8347 0,'0'0'0,"0"0"0,0 0 16,26-33-16,-20 27 15,0-2 1,0 2-16,0 3 15,0 3 1,-6 0-16,0 0 16,21 23-16,-13-2 15,1 3 1,3 8-16,0-5 16,-3-9-1,-3-1-15,0-8 16,0 3-16,0-6 15,2-6 1,4 6-16,6-6 16,24-18-1,29-14-15,14-27 16,4-21 0</inkml:trace>
  <inkml:trace contextRef="#ctx0" brushRef="#br0" timeOffset="-67494.155">25263 8282 0,'0'0'0,"0"0"15,0 0 1,0 0-16,0 0 16,0 0-1,0 0-15,0 0 16,30 32 0,-24-17-16,0 0 15,0 0-15,3-3 16,-1-4-1,4-5-15,6-6 16,18-11 0,29-43-16,29-37 15,54-54 1,27-18-16</inkml:trace>
  <inkml:trace contextRef="#ctx0" brushRef="#br0" timeOffset="-63394.287">25494 10315 0,'0'0'0,"0"0"0,0 0 0,33-39 15,-18 19 1,2-7-16,-2-2 16,0-4-16,0-5 15,2-7 1,-2-5-16,-6 5 16,-3 4-1,-3 0-15,0 5 16,0 6-1,-3 4-15,3-1 16,0-2-16,0-4 16,3-5-1,-3 5-15,-3 3 16,0-2 0,-3 5-16,-3-2 15,0-4 1,0-2-16,0-1 15,-3-2-15,0-1 16,0 7 0,1 5-16,-1 3 15,0-2 1,-3 8-16,0-9 16,0 7-16,0-4 15,1 3 1,-1-3-16,0 7 15,0-4 1,-3 0-16,-3-2 16,-2 5-1,-4-3-15,-3 3 16,-2-2-16,-7 8 16,4-3-1,2 3-15,1 6 16,2 3-1,0 0-15,4 3 16,-4 0 0,0 0-16,-5 0 15,-1 0-15,-8 3 16,-7 0 0,-8 9-16,0 6 15,6-3 1,5 5-16,1-2 15,5 0-15,7 0 16,2-4 0,0 1-16,4-3 15,-1 6 1,-2 0-16,5-4 16,0 7-1,1 3-15,2-1 16,3 1-1,0 0-15,4 2 16,-1-2-16,0 9 16,0-4-1,0 4-15,0-1 16,4 1 0,-1-1-16,0-2 15,3-3 1,0-7-16,0 4 15,3-3-15,3-3 16,0-4 0,1 10-16,2-3 15,0 5 1,2-2-16,1 3 16,0 2-16,3-2 15,0 0 1,3-1-16,0-2 15,3-3 1,-3-4-16,3 4 16,2-3-1,1 0-15,3-4 16,0 4-16,-1-3 16,1-3-1,0 0-15,-3 2 16,0-2-1,2-6-15,1 6 16,0-3-16,3 0 16,-1 0-1,1-3-15,0 2 16,-1-2 0,1 0-16,0 0 15,-3 0 1,-1 0-16,4 0 15,3 3 1,0-3-16,2 0 16,4 0-16,-1-1 15,1-5 1,0 6-16,-1-6 16,4 0-1,-4 0-15,1 0 16,0 0-1,-1 0-15,1 0 16,-1-6-16,7 6 16,-1-5-1,1 5-15,-1-6 16,-5 0 0,-6 0-16,-1-3 15,1 3-15,0-6 16,5-3-1,10-8-15,5-4 16,13 3 0,5 4-16</inkml:trace>
  <inkml:trace contextRef="#ctx0" brushRef="#br0" timeOffset="-59686.56">28167 10069 0,'0'0'0,"0"0"0,0 0 16,0 0-16,0 0 15,0 0 1,0 0-16,0 0 16,0 0-1,0 0-15,0 0 16,36-29-16,-27 29 15,0-6 1,2 6-16,1 0 16,0 0-1,0 0-15,0-3 16,3 0-16,-1 0 16,1 0-1,0 0-15,0 0 16,0 0-1,-4 3-15,1 0 16,0 0 0,0 0-16,0 0 15,0 0 1,0 0-16,-1 0 16,1 0-16,0 0 15,0 0 1,3 0-16,-1 0 15,1 0 1,0 0-16,3 0 16,0 0-1,-1 3-15,1 0 16,0-3-16,0 3 16,-4-3-1,1 0-15,0 0 16,0 0-1,-3 0-15,0 0 16,-1 0-16,1 0 16,-3 0-1,0 0-15,0 0 16,-3 0 0,0 0-16,3 0 15,-1 0 1,4 0-16,0 0 15,0 0-15,0 0 16,0 0 0,0 0-16,-1 0 15,1 0 1,0 0-16,0 0 16,3 0-16,0 0 15,-1 0 1,1 0-16,3 0 15,0 0 1,2 0-16,1 3 16,0 0-1,0-3-15,-4 0 16,1 0 0,0 0-16,-3 0 15,-1 0-15,1 0 16,0 0-1,0 0-15,3 0 16,-1 0 0,1-3-16,0 0 15,0 3-15,-1-3 16,1 3 0,3 0-16,0 0 15,2 0 1,4 0-16,0 0 15,5 0 1,1 0-16,-1 0 16,1 0-16,-4 0 15,-2 0 1,-3 0-16,-4 0 16,1 3-1,3 0-15,0 0 16,-1 0-1,1 0-15,6-3 16,5 6-16,1-6 16,2 6-1,3 0-15,-2-6 16,-1 5 0,-2-2-16,-6-3 15,-4 0 1,1 0-16,0 0 15,-4 0 1,4-3-16,-1-2 16,4 5-16,6 0 15,5-6 1,3 6-16,7-6 16,-4 6-16,-5-6 15,-7 6 1,-2 0-16,-7 0 15,-2 0 1,0 0-16,-4 0 16,1 0-1,0 0-15,-3 0 16,-1 0-16,-5 0 16,0 0-1,-3 0-15,0 0 16,-3 6-1,0 0-15</inkml:trace>
  <inkml:trace contextRef="#ctx0" brushRef="#br0" timeOffset="-42066.345">26927 13150 0,'0'0'0,"0"0"0,0 0 0,0 0 0,0 0 16,0 0-1,0 0-15,0 0 16,0 0 0,0 0-16,30 21 15,-22-15 1,4 6-16,0-4 16,0 1-16,0 0 15,0-3 1,0 6-16,-1-3 15,4-3 1,0 0-16,0 0 16,0 5-1,2-2-15,-2-3 16,3-3-16,0 0 16,-1 0-1,1 0 1,0-3-16,0 0 15,-1 0-15,1 0 16,0 0-16,0 0 16,-1-3-1,1 0-15,0 0 16,-3 0 0,0 0-16,-1 0 15,-2 0 1,0-3-16,3 6 15,0-5-15,-3 5 16,-1-6 0,1 6-16,0-6 15,0 6 1,0-3-16,3 0 16,2-3-1,4 0-15,3-3 16,2-3-1,-2 6-15,0 0 16,-4 0-16,1-2 16,-3 2-1,0 0-15,-1 3 16,1-3 0,-3 0-16,3 0 15,-3 0-15,2 0 16,1 0-1,0 0-15,0 0 16,-1 1 0,1-4-16,0 3 15,0 0-15,-1 0 16,1 3 0,0-3-16,3 3 15,-4-3 1,1 3-16,0-3 15,0 6 1,0-6-16,-4 6 16,4 0-1,-3 0-15,3 0 16,2 6-16,1-6 16,0 6-1,0-3-15,-4 0 16,1 0-1,0 0-15,0 0 16,-1 0-16,4 0 16,0-3-1,-1 6-15,4-6 16,0 6 0,5-6-16,-2 6 15,3 0 1,-4-3-16,1 2 15,0 1-15,-1 0 16,-2 0 0,-3 0-16,-1 0 15,-2 0 1,0 0-16,0 0 16,2 3-1,1-3-15,0 5 16,-3 1-16,-1-3 15,1 3 1,0-3-16,-3 3 16,2 0-1,1-7-15,-3 7 16,0 0 0,0-3-16,-1-3 15,-2 6 1,0-3-16,0-3 15,-3-1-15,-3-5 16,3 6 0,-3-6-16,2-6 15,1 6-15,3-5 16,3-1 0,3-3-16,-1-3 15,1 6 1,-3-6-16,3 0 15,3-2 1,-1 2-16,1 3 16,-3 0-16,0 0 15,2-3 1,1 6-16,3-3 16,2-2-1,4 5-15,2-3 16,1 0-1,0 0-15,-4-3 16,1 6 0,-4 3-16,-2 0 15,-3 0-15,0 0 16,-4 0 0,4 3-16,0 0 15,-1 0-15,4 0 16,3 0-1,5-2-15,7-1 16,8-3 0,1 0-16,-1 6 15,-3 0 1,-2 0-16,-4-6 16,-2 6-16,-1-6 15,4 6 1,2-3-16,4-3 15,-1 0 1,-2 3-16,-1 3 16,0 0-1,-2 0-15,-1 0 16,-5 0-16,-1 0 16,-2 0-1,0 0-15,-4 0 16,1 0-1,0 0-15,-1 0 16,1 0 0,5 0-16,1 0 15,3 0-15,-1 0 16,-5 0 0,-1 0-16,-2 0 15,-3 0 1,-1 3-16,1 0 15,-3 0 1,2 0-16,1 0 16,3-3-16,2 0 15,1 0 1,0 0-16,-1 0 16,4 0-1,-1 0-15,1 3 16,-1 3-1</inkml:trace>
  <inkml:trace contextRef="#ctx0" brushRef="#br0" timeOffset="-37866.39">27854 11087 0,'0'0'0,"0"0"16,0 0-16,0 0 15,0 0-15,0 0 16,0 0 0,0 0-16,0 0 15,0 0 1,0 0-16,29 33 16,-17-27-1,0 6-15,0 2 16,2-2-1,-2 0-15,3 3 16,-3-3-16,0-6 16,0 6-1,-1-4-15,1-2 16,0 0 0,0 6-16,3-6 15,0 6-15,-1-3 16,4-3-1,0 5-15,3-5 16,2 0 0,1 0-16,-3 3 15,-3-3 1,-1 0-16,-2 0 16,0 0-16,0 0 15,-1 0 1,1 3-16,0-4 15,0 7 1,0-3-16,-1 0 16,-2 0-16,0 6 15,0-3 1,0-1-16,3 1 16,-1 0-1,1-3-15,3 3 16,-3 0-1,3-6-15,-4-1 16,1-2 0,3 3-16,-3 0 15,3 0 1,-1 0-16,4 3 16,0-3-16,-4 0 15,-2 0 1,0 0-16,0 0 15,-3-1-15,0 1 16,-4 0 0,1 3-16,0-3 15,0 6 1,3-3-16,0-3 16,0 6-1,-1-6-15,4 5 16,0-2-1,-3-3-15,0 6 16,0-3 0,2 0-16,1 0 15,0-3-15,3 8 16,2-2 0,4 0-16,-3 0 15,0 3-15,-4-6 16,1-1-1,0-2-15,0 6 16,2-3 0,1 3-16,0 0 15,0-3 1,-4-1-16,-2 1 16,0-3-16,-3 6 15,0-3 1,-1 3-16,4 0 15,0-1 1,0-2-16,0-3 16,-4 0-1,1 0-15,0 3 16,0-3-16,-3 0 16,0 0-1,0 0-15,2 0 16,1 5-1,3-2-15,0-3 16,0 6 0,0 0-16,2 0 15,4-3-15,0 8 16,-1-2 0,7-3-16,-3 6 15,-1-3 1,1-4-16,-3 1 15,-3 0-15,-1-3 16,-2 3 0,0-3-16,0 0 15,-3-1 1,-1-2-16,1 0 16,0 3-1,-3-3-15,3 3 16,0 0-16,0-3 15,-1 6 1,1-4-16,3 4 16,0 0-1,3 3-15,-1-3 16,4 8-16,0-2 16,2 0-1,1 0-15,6 2 16,-1 7-1,4-3-15,0-3 16,-4-4 0,-5-2-16,-1-3 15,-2 3 1,0-3-16,0-1 16,-1 1-16,-2-3 15,0 0 1,-3 0-16,2-3 15,1 6 1,0-4-16,3-2 16,2 6-16,1-6 15,-3 6 1,0-3-16,-4-3 16,1 0-1,3 0-15,-3 2 16,-4-5-1,4 0-15,0 0 16,-3 0-16,-4 0 16,-2 0-1,0 3-15,0 0 16</inkml:trace>
  <inkml:trace contextRef="#ctx0" brushRef="#br0" timeOffset="-34768.187">27821 11197 0,'0'0'0,"0"0"0,0 0 0,-15-33 16,12 19-16,0-4 16,0 3-1,0 3-15,0 0 16,3 6 0,3 0-16,3 6 15,3-3-15,9-2 16,6-1-1,8 0-15,7 0 16,8 0 0,9 0-16,9 3 15,3 0 1,4-3-16,2-3 16,2-8-16,4 2 15,-3 3 1,0 0-16,-12 6 15,-5 3 1,-4 0-16,3 0 16,6 3-16,0-3 15,3 3 1,4 0-16,-7 0 16,3-3-1,3-3-15,0 0 16,0 1-1,3-1-15,-3 6 16,-3 0 0,3 6-16,0-1 15,3-10-15,6 5 16,3 0 0,0 0-16,0-12 15,3 0 1,-7-3-16,-4 6 15,-13 0 1,-6 6-16,0 0 16,-3 6-1,4 0-15,-1-3 16,-3 3-16,-2 0 16,-13-3-1,-5 3-15,-7 0 16,-8-3-1,-3 0-15,0 6 16,-1 0-16,1 6 16,3 3-1</inkml:trace>
  <inkml:trace contextRef="#ctx0" brushRef="#br0" timeOffset="-34139.654">31166 11031 0,'0'0'0,"0"0"0,0 0 16,0 0 0,0 0-16,0 0 15,0 0 1,3 39-16,-3-16 16,-3 16-16,-3 17 15,-3 21 1,0 6-16,6-12 15,1 0 1,2-6-16,0-3 16,0 6-1,0 9-15,5 9 16,4-3 0,0 0-16,0-18 15,-3-15-15,0 6 16,0-2-1,3 2-15,3 15 16,-1-6-16,-5-6 16,0-11-1,-3-4 1,0-6-16,0-5 16,0-9-16,-3-4 15,0-2 1,0-3-16,0-3 15,0 2 1,0-2-16,0 0 16,0-6-16,0 6 15,0-6 1,0 0-16,0-3 16,0 3-1,0 0-15,0-6 16,0 5-1,0-2-15,0 0 16,0 0-16,3-3 16,3 0-1</inkml:trace>
  <inkml:trace contextRef="#ctx0" brushRef="#br0" timeOffset="-33633.632">30568 12881 0,'0'0'0,"0"0"0,0 0 16,0 0-16,0 0 15,0 0 1,0 0-16,0 0 16,33-24-1,-18 24-15,2 0 16,4 0-1,6 6-15,8 0 16,10 6 0,8 3-16,6 2 15,-3 1 1,-5-3-16,-7 3 16,-5-4-16,-7-2 15,-5 0 1,-7-3-16,-2-3 15,-3 0 1,-3 0-16,0 0 16,5 0-16,4 0 15</inkml:trace>
  <inkml:trace contextRef="#ctx0" brushRef="#br0" timeOffset="-33390.911">31403 12756 0,'0'0'0,"0"0"15,0 0-15,0 0 16,0 0-1,0 0-15,0 0 16,0 0 0,-30 0-16,27 0 15</inkml:trace>
  <inkml:trace contextRef="#ctx0" brushRef="#br0" timeOffset="-33150.365">31296 12748 0,'0'0'0,"0"0"16,0 0-16,0 0 15,0 0 1,0 0-16,0 0 16,-29 8-16,26-2 15,0 3 1,0 6-16,0 6 16,3 5-1,0-2-15,0 3 16,0-9-1,0-1-15,0-8 16,0-3-16,0 6 16</inkml:trace>
  <inkml:trace contextRef="#ctx0" brushRef="#br0" timeOffset="-26049.035">29763 11286 0,'0'0'0,"0"0"0,0 0 0,0 0 16,0 0-16,0 0 15,0 0-15,0 0 16,0 0 0,0 0-16,0 0 15,0 0 1,0 0-16,6 35 15,0 7 1</inkml:trace>
  <inkml:trace contextRef="#ctx0" brushRef="#br0" timeOffset="-24492.199">30562 11274 0,'0'0'0,"0"0"0,-32-27 16,14 15-1,-9-2-15,-5-4 16,-13 0-1,-8-3-15,-30 7 16,0 2 0,6 12-16,9 0 15,3 6-15,9 0 16,3-1 0,-7 4-16,4-3 15,3 9 1,5 0-16,7 0 15,5 5 1,7-2-16,2 9 16,9-4-16,4 4 15,5-3 1,6 2-16,3-2 16,3 3-1,3-1-15,6 7 16,8 5-1,7 7-15,5-7 16,1 1-16,3-10 16,-1-2-1,-2 0-15,-7 2 16,4 7 0,2 5-16,-2 1 15,-3-7 1,-1-8-16,4 5 15,2-11-15,4-3 16,0-1 0,2-2-16,1-3 15,-1-6 1,-5 3-16,-1-6 16,4 0-1,-4-3-15,1-3 16,5 0-16,4-6 15,2 3 1,3-9-16,-2 0 16,-1-5-1,-5-1-15,-7 0 16,-2-2-16,-3 2 16,-1-9-1,-5 10-15,-3-4 16,-4 6-1,-2-5-15,-3-1 16,0 0 0,-3-2-16,0-1 15,-3 0-15,-3-2 16,0 8 0,0-3-16,-3 4 15,0-1 1,0 3-16,0 0 15,0 6 1,0 1-16,0 2 16,3 3-16,0 0 15,0 3 1,3 0-16,0 3 16,0 0-1,0 0-15,0 0 16,-3 0-1,0 0-15,-3 0 16,0 0-16,0 0 16,0 0-1,0 0-15,0 0 16,0 0 0,0 0-16,0 0 15,0 0 1,0 0-16,0 0 15,0-3-15,1 0 16,-1 0 0,0 0-16,0 0 15,3 3 1,0 0-16</inkml:trace>
  <inkml:trace contextRef="#ctx0" brushRef="#br0" timeOffset="-23731.311">29609 11330 0,'0'0'0,"0"0"16,0 0-1,24-38-15,-4 26 16,10-9-16,6 3 16,-1 6-1,-2 4-15,-4 2 16,-5 0 0,0 12-16,-4 3 15,1 8-15,-3 7 16,-6 3-1,-6 2-15,-6 1 16,-3-7 0,-6 7-16,-6-3 15,-6-7 1,-8 7-16,-10-9 16,-14 2-1,-3-8-15,8 0 16,13-12-16,8 0 15,6 0 1,4 0-16,2-12 16,6 3-1,0-14-15,9-1 16,15-14-16,17-16 16</inkml:trace>
  <inkml:trace contextRef="#ctx0" brushRef="#br0" timeOffset="-23069.478">30308 11292 0,'0'0'0,"0"0"16,0 0-16,0 0 16,6-33-1,8 21-15,7 0 16,6 1 0,2 2-16,1 9 15,5 6-15,4 8 16,-1 22-1,-2 14-15,-12-2 16,-10-13 0,-8-8-16,-6-13 15,-6 4 1,-8 0-16,-10 3 16,-3-1-16,1-8 15,-4 3 1,3-9-16,7-3 15,-1-3 1,0-6-16,-2-6 16,-1-6-1,3-8-15,6 2 16,4-3 0,11 7-16,11-1 15,16-3-15,14 13 16,13 11-1</inkml:trace>
  <inkml:trace contextRef="#ctx0" brushRef="#br0" timeOffset="-22385.385">30630 12256 0,'0'0'0,"0"0"0,0 0 15,0 0-15,0 0 16,9-32 0,6 17-16,9-9 15,8 4 1,7-4-16,2 9 16,-2 6-16,-4 9 15,-2 6 1,-1 12-16,-2 14 15,-12 7 1,-9-1-16,-9 1 16,-6-4-16,-9 4 15,-9-1 1,-2-5-16,-7-6 16,0-1-1,1-8-15,2-9 16,4-6-1,-1-9-15,-3-12 16,-5-20-16,5-16 16,9-8-1</inkml:trace>
  <inkml:trace contextRef="#ctx0" brushRef="#br0" timeOffset="-15310.998">28668 12091 0,'0'0'0,"0"0"0,0 0 0,0 0 16,3-33-16,-6 27 16,-6-6-1,-6-8-15,-6 2 16,-5-3 0,-10 0-16,-5 4 15,-1-1-15,1 9 16,-4-3-1,-2 0-15,0 6 16,-4 1 0,7-1-16,2 3 15,4 6-15,2 3 16,1-1 0,5 7-16,4-3 15,5 0 1,0 0-16,3 9 15,1-4 1,2 4-16,0 0 16,3-3-16,0-3 15,1 8 1,-1-2-16,0 6 16,0-4-1,0 7-15,0 0 16,3-4-1,4-2-15,-1-3 16,3 3-16,0 2 16,0 1-1,0-3-15,3 5 16,0-2 0,0-3-16,3 5 15,3 1 1,0-3-16,-1 2 15,4-2 1,0 0-16,0-4 16,3 1-16,-3-3 15,3 0 1,0-4-16,-1 10 16,1-9-1,3 6-15,0-4 16,0 1-16,-1-3 15,1-3 1,0 2-16,0-2 16,3-6-1,-1 6-15,1 3 16,6-3-16,-3-6 16,-1 5-1,1-5-15,0-3 16,-1 0-1,4-3-15,3-3 16,-4 0 0,1 0-16,0-5 15,-1 2-15,4 0 16,-3 0 0,-1-3-16,-5 3 15,0 0 1,0 0-16,-3 0 15,-1-3 1,1 0-16,3 1 16,0-4-16,2 0 15,1-3 1,0-3-16,-3 10 16,-1-4-1,1 0-15,-3 0 16,-3 0-1,0-3-15,-1-2 16,1-4-16,0-3 16,0-2-1,-3 5-15,0-3 16,0-2 0,0 5-16,-4-3 15,1 6 1,0-2-16,-3 5 15,0-3 1,0 6-16,0-2 16,0-4-16,-3 6 15,0 0 1,-3-3-16,0 0 16,0 1-1,-3-7-15,-3 6 16,1-3-16,-4 1 15,0-4 1,0 6-16,-3 0 16,0-5-1,-2 8-15,-1-3 16,0-3 0,0 6-16,1-2 15,-1 2-15,0 3 16,0 0-1,3-6-15,1 6 16,-4-3 0,0 1-16,0-1 15,1 3 1,-1 0-16,-3 0 16,-3 3-16,-2-6 15,-7 7 1,-2-1-16,-4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2:55:1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17744 9164 0,'0'0'0,"0"0"0,0 0 0,0 0 0,-18 71 0,-17 23 16,-10 31-16,-5 58 16,-6 21-1,3-26-15,8 3 16,7-48-1,8-36-15,-3-17 16,1-21 0,-1-8-16,10-19 15,5-17-15,9-12 16,9-9 0,0 6-1</inkml:trace>
  <inkml:trace contextRef="#ctx0" brushRef="#br0" timeOffset="726.336">17741 9412 0,'0'0'0,"0"0"15,0 0-15,0 0 16,0 0 0,-18-32-16,15 14 15,6 0-15,6-8 16,12-1-1,14-6-15,19-2 16,2 2 0,15 16-16,6 2 15,-15 9 1,-11 12-16,-7 18 16,-6 23-16,-14 21 15,-18-9 1,-15 9-16,-26 9 15,-22 3 1,-5-12-16,-6 3 16,3-26-16,12-19 15,-1-14 1,4-12-16,-3-6 16,2 0-1,7-3-15,9-3 16,11 1-1,12 5-15,6 6 16,3 0-16,3 6 16,0-6-1,0 0-15,48 59 16,2 9 0,12 21-16,0-4 15,-3 7 1,-11-6-16,-16-9 15,-5-6-15,-6-15 16,-4-11 0,1-13-16,6-11 15,0-12 1</inkml:trace>
  <inkml:trace contextRef="#ctx0" brushRef="#br0" timeOffset="1309.726">18751 9554 0,'0'0'0,"0"0"15,0 0-15,0 0 16,0 0-1,0 0-15,44 0 16,-8 0-16,20 6 16,21-6-1,6-6-15,-3 6 16,-9-6 0,-9-2-16,-15 2 15,-14 0 1,-10 6-16,-8 6 15,-3 0 1</inkml:trace>
  <inkml:trace contextRef="#ctx0" brushRef="#br0" timeOffset="1659.253">18597 9995 0,'0'0'0,"0"0"0,0 0 16,0 0-1,50-9-15,-9 1 16,10-1 0,8 9-16,18-6 15,12 6 1,0 0-16,-7-6 16,-11 3-16,-5-9 15,-7 0 1,-6 0-16</inkml:trace>
  <inkml:trace contextRef="#ctx0" brushRef="#br0" timeOffset="3279.545">20456 8214 0,'0'0'0,"0"0"15,0 0-15,0 0 16,0 0-1,0 0-15,0 0 16,-51-33 0,10 24-16,-21 3 15,-24 3-15,-6 1 16,6 7 0,0 10-16,21 3 15,15 9 1,20-7-16,13-2 15,8 3 1,6-6-16,6-1 16,3 4-16,3 3 15,-1 11 1,4 7-16,0-1 16,0 13-1,3 26-15,-6 23 16,0 10-1,-4 5-15,1 69 16,-6 17-16,0 27 16,-8 23-1,5-46-15,-6 11 16,0-45 0,0-32-16,6-17 15,9-25 1,9-20-16,8-12 15,19-17 1,26-1-16,0-3 16,-15-11-16,-8-3 15,-13-10 1,-5 1-16,-6-9 16,2 6-16,4-4 15</inkml:trace>
  <inkml:trace contextRef="#ctx0" brushRef="#br0" timeOffset="4343.137">20808 8143 0,'0'0'0,"0"0"16,0 0-16,0 0 16,0 0-16,0 0 15,0 0 1,0 0-16,0 0 15,-38 50 1,20 18-16,0 9 16,3-3-16,9-18 15,6-5 1,6-13-16,3-5 16,6 2-1,3-11-15,-1-9 16,-2-12-1,0-3-15,3-12 16,11-15 0,19-26-16,-1-9 15,-2-3-15,-10 8 16,-8 13 0,-10 17-16,-5 10 15,-3 2 1,-3 3-16,-3 6 15,0 0-15,0 6 16,-3 0 0,0 0-16,0 6 15,0 9 1,0 8-16,0 16 16,0 5-1,0 1-15,0-7 16,0 7-1,0-13-15,0-2 16,3-4-16,3 1 16,3 0-1</inkml:trace>
  <inkml:trace contextRef="#ctx0" brushRef="#br0" timeOffset="4575.824">21465 8575 0,'0'0'0,"0"0"16,0 0-16,-12 53 15,1 6 1,-7 9-16,-3-6 15,6-8 1,15-16-16,6-5 16</inkml:trace>
  <inkml:trace contextRef="#ctx0" brushRef="#br0" timeOffset="5613.54">20675 7723 0,'0'0'0,"0"0"16,0 0 0,0 0-16,0 0 15,0 0 1,0 0-16,29-3 16,-8-3-16,6 6 15,8-6 1,10 0-16,2 3 15,0 0 1,1-3-16,-4-3 16,-5-3-16,-7 0 15,-8 6 1,-6 1-16,-4-1 16,-5 3-1,-3 3-15,-3 0 16,-3 0-1,0 3-15,0 0 16,0 0-16,0-3 16,0 0-1,0 0-15,0 0 16,0 0 0,0 0-16,0 0 15,0 0 1,0 0-16,0 0 15,0 0-15,0 0 16,0 0 0,0 0-16,0 0 15,0 0 1,0 0-16,0 0 16,0 0-1,0 0-15,0-15 16,3 15-16,0 0 15,-3 0 1,0 0-16,0 0 16,0 0-1,0 0-15,0 6 16,0-3-16</inkml:trace>
  <inkml:trace contextRef="#ctx0" brushRef="#br0" timeOffset="7213.468">21533 7681 0,'0'0'0,"9"-30"0,-3 16 16,0-4-1,0 9-15,3-3 16,0 0 0,5 6-16,7-2 15,3 2-15,3 0 16,-1 0-1,-2 0-15,-3 6 16,-7-6 0,-5 6-16,-3 0 15,0 0-15,0 0 16,0 0 0,-3 0-16,0 0 15,0 0 1,0 0-16,0 0 15,0 0 1,-3 0-16,-3 0 16,0 0-16,3 0 15,0 0 1,-30 12-16,15-3 16,-2 0-1,-1-1-15,3 4 16,0 3-1,-2 18-15,-4 17 16,3 12-16,6 15 16,3 6-1</inkml:trace>
  <inkml:trace contextRef="#ctx0" brushRef="#br0" timeOffset="8214.796">20855 9676 0,'0'0'0,"0"0"16,0 0-1,0 0-15,30 32 16,-15-20-16,-3 6 16,-1-3-1</inkml:trace>
  <inkml:trace contextRef="#ctx0" brushRef="#br0" timeOffset="8377.983">20947 9995 0,'0'0'0,"0"0"0,0 0 16,0 0-16,33 33 15,-16-21 1,1 5-16,0 10 16,0 18-1</inkml:trace>
  <inkml:trace contextRef="#ctx0" brushRef="#br0" timeOffset="9458.03">20932 10768 0,'0'0'0,"0"0"16,0 0-16,0 0 15,0 0 1,0 0-16,0 0 15,0 0 1,0 0-16,0 0 16,0 0-16,0 0 15,0 0 1,-29 29-16,14 13 16,-3 20-1,-3 3-15,1 9 16,5-12-1,3-6-15,6-5 16,3-13-16,3-2 16,6-10-1,3-5-15,3 0 16,6-12 0,2-6-16,4-3 15,9-15-15,8-12 16,6-11-1,-5-4-15,-7-2 16,-5-6 0,-3-4-16,-7-8 15,1-9 1,-3 15-16,-9 20 16,-3 13-16,-3 8 15,-3 6 1,0 0-16,0 9 15,0 0 1,0 0-16,-18 71 16,9-12-16,3 4 15,3-7 1,6-3-16,6-3 16,12-5-1,5-7-15,4-8 16,-3-15-1,2-10-15,4-10 16,-7-1 0,1-6-16</inkml:trace>
  <inkml:trace contextRef="#ctx0" brushRef="#br0" timeOffset="9907.891">21610 11170 0,'0'0'0,"0"0"0,0 0 15,0 0-15,-29 71 16,11 24 0,-6 26-16,1 1 15,5-13 1,6-32-16,3-27 16,3-17-1,0-9-15,0-13 16,0-8-1,3-6-15,0-14 16,0-16-16,6-17 16,9-24-1,15-33-15,14-17 16,4 20 0,-1 27-16,-5 27 15,-4 18-15,-5 20 16,-7 12-1,-2 6-15,0 14 16,-9 4 0,-9 9-16,-12 5 15,-12 1 1,-14 2-16,-7-17 16,1-21-16,-7-27 15,13-20 1,11-7-16</inkml:trace>
  <inkml:trace contextRef="#ctx0" brushRef="#br0" timeOffset="10444.796">21492 10404 0,'0'0'0,"0"0"0,0 0 16,0 0-16,0 0 15,0 0 1,0 0-16,0 0 16,0 0-1,50-6-15,-8 6 16,2 0 0,-3 6-16,-2-6 15,-9 6-15,-10-6 16,-5 0-1,-3 6-15,-6-6 16,-3-6 0</inkml:trace>
  <inkml:trace contextRef="#ctx0" brushRef="#br0" timeOffset="10611.405">21705 10516 0,'0'0'0,"0"0"0,0 0 15,0 0 1,0 0-16,-6 48 16,0-4-16,3 6 15,12-2 1,6-4 0</inkml:trace>
  <inkml:trace contextRef="#ctx0" brushRef="#br0" timeOffset="12042.191">22279 8226 0,'0'0'0,"0"0"0,0 0 16,0 0-1,0 0-15,-29-9 16,26 9 0,0 0-16,0 3 15,3 0 1,0-3-16,0 0 15,32 23-15,4-5 16,11 0 0,4 0-16,-1-10 15,-9 4 1,-8-6-16,-6 0 16,-7-3-1,-5 0-15,-3 0 16,-3 3-16,-3-6 15,0 6 1,-3 0-16,0 3 16,0-6-1,-1 0-15,-2 0 16,0-1-16,0 1 16,0 0-1,-2 3-15,-1 6 16,0 0-1,-3 3-15,0 14 16,0 10 0,0 20-16,3 33 15,0 5 1,3 13-16,0 11 16,3 27-16,3-9 15,0-20 1,-3-10-16,-3 27 15,3 1 1,-3-7-16,-6 0 16,3 30-16,0-24 15,0-21 1,-3-11-16,3 2 16,0-2-1,3-21-15,3-21 16,0-12-16,-3-17 15,0-6 1,0-7-16,0-2 16,0-6-1,-3 6-15,-3-4 16,-9 13 0,-20 11-16,-30 13 15,-24 5 1,33-23-16,20-16 15</inkml:trace>
  <inkml:trace contextRef="#ctx0" brushRef="#br0" timeOffset="14057.007">23262 8800 0,'0'0'0,"0"0"0,0 0 0,0 0 15,0 0 1,-44-6-16,17 12 16,-14 9-1,-10-4-15,4 7 16,3-6-16,8-3 15,9 3 1,7 2-16,5-5 16,0 6-1,3 9-15,-3 14 16,-2 36 0,-7 45-16,6 11 15,12-24-15,12-11 16,9-9-1,9-9-15,-1-15 16,1-9 0,0-8-16,-4-10 15,-2-8 1,-3-6-16,0-4 16,-3-2-16,-1 0 15,1 0 1,3 0-16,15 2 15,11 1 1</inkml:trace>
  <inkml:trace contextRef="#ctx0" brushRef="#br0" timeOffset="14513.035">23342 9190 0,'0'0'0,"0"0"16,0 0-16,0 0 15,0 0-15,0 0 16,0 0 0,0 0-16,0 0 15,0 0 1,0 0-16,0 0 16,0 0-1,74 65-15,-27-8 16,1 2-16,-7 0 15,-8-6 1,-7-8-16,-8-13 16,-3-11-1,-6-9-15,-6 0 16,-3-6 0,3-6-16,0 0 15</inkml:trace>
  <inkml:trace contextRef="#ctx0" brushRef="#br0" timeOffset="15065.123">23893 9158 0,'0'0'16,"0"0"-16,0 0 0,0 0 16,0 0-1,0 0-15,0 0 16,-9-27-1,6 21-15,0 6 16,0 0 0,0 0-16,0 0 15,0 0-15,0-6 16,0 6 0,0 0-16,0 0 15,0 0 1,0 0-16,3 0 15,0 0-15,-35 24 16,8-3 0,-17 35-16,-10 9 15,-2 21 1,-9 9-16,6-18 16,6-15-1,11-18-15,12-17 16,10-10-16,14-14 15,6 0 1,3 0 0</inkml:trace>
  <inkml:trace contextRef="#ctx0" brushRef="#br0" timeOffset="15309.807">23940 9362 0,'0'0'0,"0"0"16,18 27-16,-6 8 15,-1 10 1,1 2-16,-3-3 16,-6 1-16,0-7 15,-3-11 1,0-4-16,-3-5 15,6-9 1,6-3-16</inkml:trace>
  <inkml:trace contextRef="#ctx0" brushRef="#br0" timeOffset="16106.886">23478 8992 0,'0'0'0,"0"0"0,0 0 15,0 0 1,0 0-16,-18-27 16,21 22-1,3-1-15,12-3 16,12 3-16,8 0 15,7 0 1,5 0-16,-3 0 16,-5 0-1,-13 3-15,-11 0 16,-6 0 0,-9 0-16,-3 0 15,-3-2 1,-3-1-16,-6-6 15,-3 0-15,-2-9 16,-4 6 0,6-8-16,3 11 15,3 0 1,6 3-16,0 3 16,3 0-16,3 0 15,3 1 1,0 2-16,3 0 15,3 0 1,0 3-16,-12 0 16,0 0-16,53 14 15,-35-2 1,0-3-16,-4-3 16,1 0-1,-3 0-15,-6-6 16,0 6-1,-3 0-15,-3 3 16,0-9-16,-27 53 16,4-9-1,2 10-15,6 5 16</inkml:trace>
  <inkml:trace contextRef="#ctx0" brushRef="#br0" timeOffset="16452.723">24497 9386 0,'0'0'0,"0"0"15,0 0-15,0 0 16,0 0-1,0 0-15,0 0 16,0 0 0,0 0-16</inkml:trace>
  <inkml:trace contextRef="#ctx0" brushRef="#br0" timeOffset="16559.823">24653 9332 0,'0'0'0,"0"0"0,0 0 15,36 42-15,-15-21 16</inkml:trace>
  <inkml:trace contextRef="#ctx0" brushRef="#br0" timeOffset="16729.512">25053 9371 0,'0'0'0,"0"0"0,0 0 16,0 0-16,36 0 16,-27-3-1,-1-3-15</inkml:trace>
  <inkml:trace contextRef="#ctx0" brushRef="#br0" timeOffset="17691.248">25734 9016 0,'0'0'0,"0"0"0,0 0 16,-36-30 0,28 30-16,2-3 15,3 0 1,3 0-16,0 0 16,0 3-16,0 0 15,0 0 1,59-20-16,-32 34 15,8 22 1,4 29-16,-1 42 16,-2-10-1,-4-14-15,-2-6 16,-1-15-16,-2-14 16,0-10-1,2-14-15,4-4 16,-1-14-1,10-12-15,8-14 16,6-19 0</inkml:trace>
  <inkml:trace contextRef="#ctx0" brushRef="#br0" timeOffset="17908.857">26388 9004 0,'0'0'0,"0"0"0,0 0 16,0 0-16,-68 47 15,-30 51 1,-26 44-16,9 0 16,11-21-1,18-20-15,36-15 16,17-6-16</inkml:trace>
  <inkml:trace contextRef="#ctx0" brushRef="#br0" timeOffset="18490.174">26243 9738 0,'0'0'0,"36"-33"0,-16 16 16,-2 5 0,-3 6-16,0 6 15,-3 6 1,2 23-16,7 25 16,-3 20-16,-3 5 15,-6-7 1,-4-10-16,-5-6 15,0-18 1,0-11-16,0-3 16,0-15-1,0-9-15,0 0 16,0-9-16,0-15 16,3-6-1,0-11-15,3-15 16,0-9-1,6-9-15,3 6 16,0 11-16,2 13 16,1 14-1,3 10-15,0 14 16,2 6 0,7 6-16,3 8 15,-4 4 1,-11 3-16,-9-6 15,-6-6-15,-3-9 16,-30 26 0,-5-20-16,-10-6 15,7 0 1,5-9 0</inkml:trace>
  <inkml:trace contextRef="#ctx0" brushRef="#br0" timeOffset="19306.482">25663 8678 0,'0'0'0,"0"0"16,0 0-16,0 0 16,59-17-1,-6 17-15,10 3 16,5 0 0,0 8-16,-6-5 15,-12-6 1,-5 0-16,-13-6 15,-8 0 1,-9 1-16,-9-1 16,-6-3-16,0 9 15,0 0 1,-27-42-16,15 28 16,0 2-16,3 3 15,3 3 1,4 0-16,2 0 15,2 6 1,4 0-16,18 0 16,12 6-1,5 0-15,-2 6 16,-10-3 0,-8 2-16,-9 7 15,-12-3-15,0-15 16,-54 71-1,-8-9-15</inkml:trace>
  <inkml:trace contextRef="#ctx0" brushRef="#br0" timeOffset="20205.669">26992 8693 0,'0'0'0,"0"0"16,0 0-1,0 0-15,0 0 16,0 0 0,0 0-16,0 0 15,53 18-15,-14-6 16,5 6-1,-2-10-15,-7 4 16,-5 0 0,-9-6-16,-4 0 15,-5-3 1,-3-3-16,-3 6 16,0-6-16,0 6 15,0 9 1,0 8-16,3 22 15,2 20 1,-2 47-16,6 24 16,-3-3-16,0-29 15,0-21 1,-4-12-16,1-3 16,-3-12-1,-3-14-15,-3-13 16,-3-8-1,-9 0-15,-23-12 16,-33-6-16,-39-12 16</inkml:trace>
  <inkml:trace contextRef="#ctx0" brushRef="#br0" timeOffset="20998.396">23073 10140 0,'0'0'0,"0"0"0,0 0 16,0 0-16,0 0 15,0 0 1,0 0-16,0 0 15,0 0-15,0 0 16,0 0 0,29-29-16,-5 23 15,3 0 1,2 6-16,7 3 16</inkml:trace>
  <inkml:trace contextRef="#ctx0" brushRef="#br0" timeOffset="24288.823">15121 14005 0,'0'0'15,"0"0"-15,0 0 0,0 0 0,0 0 0,0 0 16,0 0-16,0 0 16,0 0-16,83 15 15,0-21 1,3-6-16,-15-2 16,-12 8-1,-14 0-15,-4 0 16,-5 3-1</inkml:trace>
  <inkml:trace contextRef="#ctx0" brushRef="#br0" timeOffset="24588.2">15106 14358 0,'0'0'0,"0"0"16,0 0-16,0 0 16,0 0-1,0 0-15,80-33 16,-6 21-1,0 0-15,-6 3 16,-5 1-16,-7-1 16,-3 3-1</inkml:trace>
  <inkml:trace contextRef="#ctx0" brushRef="#br0" timeOffset="26761.606">17768 11975 0,'0'0'0,"0"0"0,0 0 16,0 0-1,0 0-15,0 0 16,0 0 0,0 0-16,0 0 15,-33-26 1,-5 20-16,-10 0 15,-11 12 1,-3-6-16,-12 6 16,0-1-1,6 7-15,9 3 16,14-3-16,13-3 16,8-3-1,6-6-15,6 6 16,4-6-1,2 6-15,0-6 16,0 6-16,3-4 16,0 1-1,0 0-15,0 0 16,0 0 0,0 3-16,0 0 15,0 6 1,0 0-16,0 3 15,3 2-15,0 4 16,0 12 0,3 5-16,3 12 15,3 7 1,0 8-16,0-3 16,0-6-1,-1 3-15,1 1 16,0-4-16,0 12 15,0-3 1,0 0-16,3 3 16,-3-3-1,-3-6-15,-4 4 16,-4-10 0,-1 9-16,0 3 15,-3 9-15,-3 3 16,0 0-1,0 0-15,0-12 16,0 6 0,0 9-16,-2 6 15,-1-3-15,0-6 16,6-9 0,3-3-16,3 12 15,-3 17 1,-3 4-16,0-3 15,0-6 1,3-1-16,-3 16 16,-3 5-1,1 4-15,-1-15 16,3-1-16,0 13 16,-3 2-1,3-8-15,3-10 16,0-5-1,-3 21-15,0 11 16,0 0-16,0-11 16,1 23-1,-1 15-15,0-21 16,3-11 0,0 5-16,3 24 15,-3-9 1,6-17-16,0 8 15,3 9-15,-3-21 16,0-14 0,-3-21-16,0-3 15,-3 0 1,3-9-16,0-18 16,0-11-1,0-13-15,0-2 16,0-9-16,0 2 15,0-5 1,0-3-16,0 3 16,-3 3-1,0-3-15,0 5 16,0-2 0,0-3-16,0 0 15,0 0-15,0-3 16,0-3-1,0 5-15,0-2 16,0 0-16,3-3 16,0-3-1,0 3-15,0 0 16,3 3 0,0-3-16,0 0 15,3-1 1,3 1-16,3 0 15,14 12 1,19 9-16,20 5 16,6 1-1,-6 5-15,-9-11 16,-11-9-16,-13-18 16,1-12-1</inkml:trace>
  <inkml:trace contextRef="#ctx0" brushRef="#br0" timeOffset="31448.883">19802 11679 0,'0'0'0,"0"0"0,0 0 0,0 0 0,0 0 15,0 0 1,0 0-16,0 0 15,0 0 1,0 0-16,0 0 16,0 0-1,0 0-15,0 0 16,0 0 0,0 0-16,0 0 15,0 0-15,29-9 16,-20 12-1,0-3-15,3 0 16,3 0 0,5 0-16,7 0 15,2 0 1,4 0-16,0 0 16,-4 0-16,1 0 15,-1-3 1,4 0-16,3-2 15,-1-1 1,-2 0-16,-4 6 16,1-6-16,-4 6 15,-2 0 1,9 0-16,2-3 16,1 3-1,-1 0-15,1 0 16,-1-3-1,1 3-15,-1 0 16,-2 0-16,-6 0 16,-1 0-1,1 0-15,-1 0 16,4 0 0,3 0-16,5 0 15,10-3 1,-4 0-16,-3 0 15,-5 0 1,-4 0-16,1-3 16,-3 6-16,-1-6 15,1 6 1,-1-6-16,4 3 16,3-3-16,2 0 15,3 4 1,1-1-16,-1-3 15,1 6 1,-4 0-16,1 0 16,-1 0-1,1 0-15,2-6 16,4 0 0,11 3-16,9-3 15,-3 3 1,-3 0-16,-8-3 15,-7 0-15,-3 6 16,-2-6 0,-4 6-16,7-6 15,-1 6 1,4-6-16,-1 6 16,-5 0-16,-7-3 15,-11 3 1,-6 0-16,-9 0 15,-3 0 1,-3 0-16,0 0 16</inkml:trace>
  <inkml:trace contextRef="#ctx0" brushRef="#br0" timeOffset="40052.684">18061 12549 0,'0'0'0,"0"0"0,0 0 0,-3-35 0,9 20 16,3 6-16,0-3 15,-4 0 1,1 7-16,-3-1 16,0 0-1,0 6-15,0-3 16,0 0-16,-3 0 15,0 0 1,0 0-16,0 3 16,0 0-1,0 0-15,0 0 16,0 0 0,0 0-16,-21 71 15,7-33 1,-1 7-16,-3 2 15,3-2-15,3-7 16,4 0 0,2-8-16,3 3 15,0-7 1,0-2-16,3 3 16,0-4-1,0-2-15,3 0 16,0-4-16,6-5 15,5 3 1,7-3-16,0-6 16,3-6-16,-1 0 15,4-12 1,5-15 0,7-11-16,-1-12 15,1-7-15,-7-2 16,-5 15-1,-6 5-15,-6 13 16,-4 2-16,-2 3 16,-3 9-1,0-2-15,0-4 16,-3 0 0,0-3-16,0 7 15,0 2 1,-3 0-16,0 12 15,0 0-15,0 0 16,0 0 0,-24 65-16,9-15 15,1 10 1,-1 2-16,3 0 16,3-9-1,6-14-15,0-16 16,6-8-1,3-9-15,3-6 16</inkml:trace>
  <inkml:trace contextRef="#ctx0" brushRef="#br0" timeOffset="40387.985">18680 12807 0,'0'0'0,"0"0"0,0 0 16,0 0-16,0 0 15,0 0 1,0 0-16,0 0 15,3 35 1,-3-20-16,2 6 16,-2-3-16,0-7 15,0 4 1,3-3-16,3 0 16,3 3-1</inkml:trace>
  <inkml:trace contextRef="#ctx0" brushRef="#br0" timeOffset="43018.984">18096 12301 0,'0'0'0,"0"0"16,0 0 0,0 0-16,9-27 15,12 24-15,6 0 16,2-3-1,1 6-15,-1 0 16,-5 0 0,-3 0-16,-6 0 15,-4 0-15,-2-6 16,-3 0 0,-3-2-16,0-4 15,0-6 1,0 3-16,-3-3 15,0 7 1,0 2-16,0 0 16,0 0-1,0 3-15,0 6 16,0-6-16,3 6 16,0 0-1,3 0-15,3 0 16,6 0-1,5 6-15,1-6 16,0 6-16,-6 3 16,-7 0-1,-8 0-15,0-9 16,-20 44 0,5-6-16,0 13 15</inkml:trace>
  <inkml:trace contextRef="#ctx0" brushRef="#br0" timeOffset="43802.301">18783 11931 0,'0'0'0,"0"0"15,0 0 1,0 0-16,0 0 16,0 0-16,0 0 15,0 0 1,0 0-16,33 12 16,2-6-1,16-6-15,14-6 16,-9-6-1,-6 6-15,-14-3 16,-13 3-16,-8 3 16,-9 3-1,-3 6-15,-3 3 16,0-9 0,-12 21-16,0-10 15,1-5-15,-1 0 16,0-3-1,3 3-15,0-6 16,0 6 0,3-6-16,0 6 15,1-3 1,-1 3-16,-3 6 16,-3 8-16,-6 16 15,-8 11 1,-4 10-16,-3 8 15</inkml:trace>
  <inkml:trace contextRef="#ctx0" brushRef="#br0" timeOffset="44893.098">19209 12532 0,'0'0'0,"0"0"16,0 0-16,0 0 15,0 0 1,0 0-16,0 0 15,27-39 1,0 12-16,-1 4 16,-8 2-16,-3 9 15,-6 9 1,0 3-16,0 9 16,2 24-1,4 11-15,6 15 16,0 3-1,-1 1-15,4-4 16,-3 0-16,2-12 16,-2-8-1,-3-13-15,-3-5 16,-3-15 0,2 0-16,1-12 15,3-3 1</inkml:trace>
  <inkml:trace contextRef="#ctx0" brushRef="#br0" timeOffset="45408.982">19680 12576 0,'0'0'0,"0"0"0,0 0 16,0 0-16,0 0 16,0 0-1,0 0-15,0 0 16,0-33-1,0 28-15,0-1 16,3 0 0,0 0-16,0 0 15,0-3-15,0 3 16,0 0 0,0 0-16,-3 3 15,0 3 1,0 0-16,0 0 15,-71 86 1,0-12-16,-3-9 16,9 0-1,11-14-15,16-13 16,11-11-16,6-10 16,7 1-1,8-3-15,3-9 16,3-6-16</inkml:trace>
  <inkml:trace contextRef="#ctx0" brushRef="#br0" timeOffset="45868.497">19816 12931 0,'0'0'0,"0"0"0,-12-29 16,10 20-16,-1 3 15,3 0 1,0 3-16,0 0 15,0-3 1,0 6-16,0-6 16,0 6-1,0-6-15,0 6 16,0 0-16,0 0 16,0 0-1,0 0-15,0 0 16,-12 68-1,9-38-15,0-1 16,0-2-16,3-3 16,0-4-1,-3-2 1,0 0-16,0-3 16</inkml:trace>
  <inkml:trace contextRef="#ctx0" brushRef="#br0" timeOffset="49068.109">19665 12271 0,'0'0'0,"0"0"15,0 0-15,0 0 16,-32-21-16,17 18 16,-3-5-1,0-7-15,1 0 16,-4-3 0,0 0-16,1 7 15,-1 2-15,3 3 16,0 0-1,3 0-15,4 0 16,-1 3 0,3-3-16,3 3 15,3 0 1,3 0-16,0 3 16,0 0-1,0 0-15,0 0 16,89-9-16,-42 4 15,1-1 1,-4 0-16,-6 0 16,-11 3-1,-6 0-15,-12 3 16,-6 0 0,-3 3-16,0 0 15,0-3-15,0 0 16,0 0-1,0 0-15,0 0 16,0 0 0,0 0-16,-60-45 15,49 31-15,-1-1 16,3 0 0,6 0-16,0 0 15,3 4 1,0-1-16,0 6 15,0 0-15,0 6 16,0-3 0,0 0-16,0 0 15,3 3 1,0 0-16,-3 0 16,0 0-1,0 0-15,38 33 16,-17-19-16,3-2 15,-1 6 1,4-6-16,0-3 16,-4 5-1,-2-2-15,-6-6 16,-3 0 0,-6 0-16,-6 0 15,0-6-15,0 0 16,-86 65-1,-36 18-15,-37 12 16</inkml:trace>
  <inkml:trace contextRef="#ctx0" brushRef="#br0" timeOffset="50668.88">20876 12416 0,'0'0'0,"0"0"15,0-32-15,3 17 16,3-9 0,0 6-16,0-2 15,0 2 1,3 0-16,0 3 16,2 6-1,4 1-15,-3 2 16,0 3-16,-3 3 15,-3 0 1,-6 0-16,0 0 16,0 0-1,0 0-15,6 97 16,-9-46 0,-3-7-16,0 0 15,3 1 1,0-13-16,3 1 15,3-6-15,6-4 16,3-5 0,-1-9-16,1-3 15,3 0 1,-15-6-16,33-12 16,-13 0-16,4-9 15,3-5 1,-1-25-16,-5 1 15,-6 6 1,-3 5-16,-4 7 16,-2-1-1,0 7-15,0 8 16,-3 3-16,0 3 16,0 6-1,0 0-15,0 6 16,0 6-1,0-3-15,0 9 16,0 21 0,0 23-16,3 15 15,0-3-15,-3-12 16,0-17 0,0-10-16,-3-11 15,0-6 1,3 0-16,2-6 15</inkml:trace>
  <inkml:trace contextRef="#ctx0" brushRef="#br0" timeOffset="50914.899">21504 12600 0,'0'0'0,"0"0"15,0 0-15,0 0 16,0 0-1,0-30-15,3 30 16,-3 0-16,0 0 16,0 0-1,0 0-15,0 0 16,9 71 0,-9-53-16,-3 6 15,0-10-15,-3 7 16,0-6-1</inkml:trace>
  <inkml:trace contextRef="#ctx0" brushRef="#br0" timeOffset="51716.906">21015 12141 0,'0'0'0,"0"0"0,0 0 16,-38-21 0,23 9-16,0-5 15,0 2 1,4-3-16,-1 6 15,3 6 1,3 0-16,3 0 16,3 4-16,3-4 15,9 6 1,14-6-16,10 0 16,5 3-1,1 0-15,-4 0 16,-8 0-16,-6 0 15,-10-3 1,-2 0-16,-6 0 16,-3 0-1,-3 0-15,0 0 16,-3 1-16,0-4 16,0 3-1,-3 0-15,0 0 16,0 0-1,0 0-15,1 0 16,2 3 0,0-3-16,3 6 15,0 0 1,0 0-16,0 0 16,35 33-16,-14-21 15,0 5 1,-7-8-16,-5 3 15,-12 9 1,-14 14-16,-31 25 16,7 8-16,5-9 15</inkml:trace>
  <inkml:trace contextRef="#ctx0" brushRef="#br0" timeOffset="52387.871">21684 11878 0,'0'0'0,"0"0"16,0 0-16,0 0 15,0 0 1,0 0-16,0 0 15,0 0 1,0 0-16,0 0 16,0 0-1,62-24-15,-11 24 16,8-6 0,-12 6-16,-8-3 15,-13 0-15,-5 0 16,-9 0-1,-6 0-15,-6 3 16,0 0 0,0 0-16,0 0 15,0 0-15,0 0 16,0 0 0,0 0-16,0 0 15,-59 3 1,50-3-16,0 3 15,0 0-15,0 3 16,0 6 0,-5 14-16,-10 25 15,-9 20 1,-2 12-16,5 29 16,4 12-1</inkml:trace>
  <inkml:trace contextRef="#ctx0" brushRef="#br0" timeOffset="53067.697">22149 12378 0,'0'0'0,"0"0"16,-6-27-16,12 9 15,6-8-15,9-13 16,2-5 0,1 5-16,0 7 15,-1 5 1,4 3-16,0 19 15,-4-1 1,1 12-16,3 5 16,5 10-16,1 18 15,-4 11 1,4 39-16,-3-6 16,-4-18-1,-5-15-15,-3-12 16,-7-11-1,-2-9-15,-3-6 16,-3-6-16</inkml:trace>
  <inkml:trace contextRef="#ctx0" brushRef="#br0" timeOffset="53400.623">22833 12129 0,'0'0'0,"0"0"0,0 0 15,0 0 1,6-32-16,-3 26 16,-3 6-1,0-3-15,0 0 16,0 0-16,-3 3 15,3 0 1,-42 29-16,-23 25 16,-38 37-1,-10 16-15,18-24 16,21-18-16,27-9 16,9-3-1,5 7-15</inkml:trace>
  <inkml:trace contextRef="#ctx0" brushRef="#br0" timeOffset="53863.306">22892 12567 0,'0'0'0,"0"0"16,0 0-16,0 0 15,-30-18 1,30 12-16,0 6 16,0 0-1,0 0-15,0 0 16,60-11-16,-40 17 15,1-6 1,-3 5-16,-6 7 16,-6-3-1,-6 3-15,0-12 16,-54 62 0,19-29-16,5-7 15,10 1 1,5-9-16,9-1 15,3-5-15,6-3 16,6 6 0,8-3-16,16 0 15,-6-6 1,-7 5-16</inkml:trace>
  <inkml:trace contextRef="#ctx0" brushRef="#br0" timeOffset="54866.908">22454 11892 0,'0'0'0,"0"0"0,3-32 16,-3 26-16,0 0 15,0 3 1,0 0-16,0 0 16,0 0-16,3 0 15,3 0 1,9-6-16,8 3 15,13 0 1,5 4-16,4-4 16,-1-3-16,-5 0 15,-10 3 1,-8 6 0,-9-6-16,-6 0 15,-3 6-15,-3-3 16,0 0-1,-3-3-15,0 0 16,-3-3 0,0-2-16,0 5 15,3-3-15,0 3 16,3 0 0,0 0-16,3 6 15,0 0 1,3 0-16,-6 0 15,26 6-15,-11 3 16,-3 0 0,-6 0-16,-6-9 15,-15 50 1,-14 27-16</inkml:trace>
  <inkml:trace contextRef="#ctx0" brushRef="#br0" timeOffset="55148.77">23632 12277 0,'0'0'0,"0"0"15,0 0-15,0 0 16,30 18 0,-18-6-16,-4 0 15,-5-4 1</inkml:trace>
  <inkml:trace contextRef="#ctx0" brushRef="#br0" timeOffset="55303.088">24124 12351 0,'0'0'0,"0"0"0,0 0 15,0 0-15,35 21 16,-26-15-1,-3 0-15</inkml:trace>
  <inkml:trace contextRef="#ctx0" brushRef="#br0" timeOffset="55417.712">24431 12372 0,'0'0'0,"0"0"16,0 0 0,30 6-16,-15 0 15,3 8 1,2-2-16,4 9 15</inkml:trace>
  <inkml:trace contextRef="#ctx0" brushRef="#br0" timeOffset="55564.861">25133 12378 0,'0'0'0,"0"0"0,0 0 16,44 17-16,-23-5 15,-3 3 1,-6 0 0</inkml:trace>
  <inkml:trace contextRef="#ctx0" brushRef="#br0" timeOffset="55690.029">25663 12407 0,'0'0'0,"0"0"15,0 0-15,0 0 16,30 21 0</inkml:trace>
  <inkml:trace contextRef="#ctx0" brushRef="#br0" timeOffset="56982.676">27335 11866 0,'0'0'0,"0"0"0,0 0 0,6-30 15,-3 24 1,0 3-16,0-3 16,0 6-1,-3-6-15,0 6 16,0 0-1,0 0-15,-50 63 16,8-4-16,4 0 16,11-9-1,10-8-15,8-13 16,9-11 0,6 3-16,5-9 15,10-1 1,0-11-16,3-6 15,5-5-15,4-16 16,2-6 0,4-5-16,-10 2 15,-8 4 1,-6 11-16,-3 6 16,-3 4-1,-3-1-15,-1 6 16,1-3-1,-3 0-15,0 0 16,0 3-16,0 0 16,0 0-1,0 1-15,-3 2 16,0 0-16,0 3 16,0 3-1,0-3-15,0 0 16,-15 74-1,9-27-15,1 0 16,2-2 0,8-1-16,7 6 15,6-2-15</inkml:trace>
  <inkml:trace contextRef="#ctx0" brushRef="#br0" timeOffset="57379.663">27732 12283 0,'21'-33'0,"-9"19"0,0-4 15,-1 6 1,-2 3-16,-3 6 15,0 3-15,-6 0 16,0 0 0,0 0-16,9 95 15,-18-39 1,0 3-16,-3-8 16,1-1-1</inkml:trace>
  <inkml:trace contextRef="#ctx0" brushRef="#br0" timeOffset="58032.646">27031 11534 0,'0'0'0,"0"0"16,0 0-16,0 0 15,0 0 1,38-6-16,12 6 15,16 0 1,8 0-16,0 0 16,-12 0-1,-6-6-15,-12 3 16,-11-2-16,-12-4 16,-10 0-1,-8-3-15,-3 12 16,0 0-1,-20-33-15,5 22 16,0-10-16,0 9 16,3 0-1,4 3-15,2 3 16,0 0 0,3 1-16,3 5 15,6 0-15,-6 0 16,44 5-1,12 1-15,9-6 16,-5 9 0,-13 0-16,-11 0 15,-10-3 1,-11 9-16,-12-3 16,-3-12-16,-59 56 15,-24 6 1,-24 15-1</inkml:trace>
  <inkml:trace contextRef="#ctx0" brushRef="#br0" timeOffset="59182.958">28031 11049 0,'0'0'0,"0"0"0,0 0 16,0 0-16,0 0 16,30 18-1,26-7-15,18-2 16,3-3 0,-6 0-16,-9-6 15,-11-6-15,-13 0 16,-17 6-1,-12 0-15</inkml:trace>
  <inkml:trace contextRef="#ctx0" brushRef="#br0" timeOffset="59382.698">28321 11215 0,'0'0'0,"0"0"0,0 0 16,0 0-16,0 0 15,-15 32 1,4 18-16,-13 42 16,-17 15-16,-10 2 15,10-14 1,8-24-16,4 0 16</inkml:trace>
  <inkml:trace contextRef="#ctx0" brushRef="#br0" timeOffset="60008.612">28481 11801 0,'0'0'0,"0"0"0,0 0 15,0 0-15,0 0 16,0 0-1,24-36-15,20 4 16,18-16 0,-2 1-16,-13 11 15,-14 13 1,-10 11-16,-5 6 16,-3 6-16,0 6 15,5 17 1,7 22-1,8 38-15,1 20 16,2-11-16,-5-24 16,-3-12-1,-7-20-15,-8-18 16,-6-7-16,-6-11 16,-3 0-1</inkml:trace>
  <inkml:trace contextRef="#ctx0" brushRef="#br0" timeOffset="60317.471">29079 11644 0,'0'0'0,"0"0"15,21-33 1,-3 24-16,-4-3 15,1 1 1,-3 5-16,-3 6 16,-6 0-16,0 0 15,-3 0 1,0 0-16,-62 77 16,-3 6-1,-12 14-15,8-14 16,10-21-16,-3 6 15,18 0 1,11 6-16</inkml:trace>
  <inkml:trace contextRef="#ctx0" brushRef="#br0" timeOffset="60898.548">29236 12064 0,'0'0'0,"0"0"16,0 0-16,0 0 15,0 0 1,0 0-16,0 0 15,-3 62 1,0 21-16,3 15 16,3-1-1,0-26-15,-3-14 16,0-25-16,-3-8 16,-3-15-1,3-9-15,3 0 16,0 0-1,-6-98-15,6 48 16,0-1-16,3 7 16,0 6-1,0 2-15,3 3 16,3 4 0,0-4-16,6 10 15,5 2 1,4 6-16,-3 12 15,-1 6-15,4 6 16,-3 12 0,-6-4-16,-6 1 15,-9-6 1,-6-3-16,-6 3 16,-9-6-1,-14-3-15,-13-3 16</inkml:trace>
  <inkml:trace contextRef="#ctx0" brushRef="#br0" timeOffset="61699.676">28857 11369 0,'0'0'0,"0"0"0,-38 0 16,17 0-16,6 0 16,9 0-1,0-6-15,6 3 16,0 3 0,0 0-16,0 0 15,62-15-15,-20 15 16,11-3-1,6 3-15,-5-6 16,-13 6 0,-11 0-16,-10-6 15,-8 6 1,-6-6-16,-6 6 16,0 0-16,0 0 15,0 0 1,-35-32-16,20 23 15,3 0 1,3 0-16,6 3 16,3 0-1,3 6-15,6 0 16,-9 0-16,47 6 16,-11 3-1,-4-3-15,-5 0 16,-9 0-1,-6 0-15,-9 11 16,-12 10 0</inkml:trace>
  <inkml:trace contextRef="#ctx0" brushRef="#br0" timeOffset="64297.893">29807 11010 0,'0'0'0,"0"0"16,0 0 0,0 0-16,0 0 15,0 0-15,0 0 16,0 0-1,0 0-15,0 0 16,0 0 0,0 0-16,0 0 15,39 15 1,-13-6-16,7 0 16,6 3-16,5 3 15,-3-4 1,-8-5-16,-6 6 15,-7-6 1,-2 0-16,-3-3 16,-3 0-1,-3 0-15,-3-3 16,-1 0-16,-2 0 16,0 0-1,0 0-15,0 0 16,0 0-1,0 0-15,0 0 16,0 0 0,0 0-16,0 0 15,0 6-15,0-6 16,0 6 0,0 9-16,0-1 15,3 1 1,-3 9-16,0 0 15,3 5 1,0 4-16,-1 2 16,1-2-16,0-1 15,0 1 1,0-1-16,0 1 16,0 2-1,0-2-15,0-6 16,0 5-1,0-5-15,0-3 16,-3 2-16,-1 1 16,1 8-1,-3 10-15,0-4 16,0 1 0,0-7-16,3-5 15,0 2 1,0-2-16,-3 2 15,3 1-15,-3 5 16,3 1 0,-3 11-16,0 15 15,3 6 1,0 0-16,0-9 16,3 4-1,0-10-15,0 0 16,3 3-16,-3 12 15,0 18 1,-3-6-16,0 9 16,-1-7-1,4 28-15,0-7 16,-3-2-16,3-12 16,0-6-1,3 2 1,0 22-16,-6 8 15,3-5-15,6 8 16,2 3 0,-5-8-16,-3-19 15,3-8-15,-3-6 16,6 0 0,-3 3-16,-3-3 15,-3 5 1,-3 1-16,0 0 15,3 20 1,-6 25-16,3-4 16,3-3-16,5 6 15,1 0 1,0-17-16,0-1 16,0 1-1,0-10-15,0 10 16,3-7-16,-4-8 15,-2-4 1,3 7 0,3 9-16,-3 2 15,-3-9-15,-6 1 16,3 0 0,3 8-16,3-17 15,-3-18-15,-3-15 16,0-9-1,-1-3-15,-2-3 16,3 10 0,0-4-16,3-6 15,0-11 1,0-1-16,0-5 16,0-1-16,-3-8 15,0 3 1,0-7-1,0 4-15,0 0 16,3-4-16,-3 10 16,0 0-16,3 5 15,-1 3 1,1-5-16,0 6 16,3-13-1,-3 1-15,3-4 16,0 1-1,0 3-15,0-1 16,0 7 0,-1 2-16,1-2 15,0-6-15,-3-1 16,-3-8 0,0-3-16,-6-3 15,-30 17 1,-162 19-16,-172-4 15</inkml:trace>
  <inkml:trace contextRef="#ctx0" brushRef="#br0" timeOffset="69267.461">17777 13233 0,'0'0'0,"0"0"0,0 0 0,0 0 0,9-33 16,-7 22-16,-2-1 15,0 3 1,0 3-16,0 0 16,0 0-1,0 0-15,3 6 16,3-6 0,3 6-16,3-3 15,6 0 1,3 3-16,5 0 15,4 0-15,5 0 16,4 0 0,5 0-16,-2 3 15,-7-3 1,-5 0-16,-4 0 16,-2 0-16,-3 0 15,0 3 1,-1-3-16,1 0 15,3 0 1,2 0-16,1 0 16,0-3-1,5 0-15,1 3 16,2 0 0,1 0-16,-1 0 15,-2 0-15,-1 0 16,-2 0-1,0-3-15,-1 3 16,-2 0 0,0 0-16,-4 0 15,1 0-15,-3 0 16,-1 0 0,7 0-16,3-3 15,5 0 1,4 1-16,-1-7 15,-2 3-15,-4 6 16,-5 0 0,-3 0-16,-4 0 15,-2 0 1,0 0-16,0 0 16,-1 0-1,1 0-15,0 0 16,0 0-1,2 0-15,1 0 16,0-6-16,5 6 16,1 0-1,6 0-15,2 0 16,7 0 0,2 6-16,-6 0 15,-2 5-15</inkml:trace>
  <inkml:trace contextRef="#ctx0" brushRef="#br0" timeOffset="74613.065">7679 11434 0,'0'0'16,"0"0"-16,0 0 0,-12-36 0,6 27 15,6-6-15,0 10 16,0-4-1,6 0-15,-6 0 16,6 3-16,0 0 16,-6 6-1,0 0-15,12 74 16,-18 12 0,-12 35-16,-5 18 15,17-23 1,6-25-16,6-17 15,-1-14-15,13-16 16,0-11 0,6-4-16,5-14 15,1-3 1,-1-18-16,19-6 16,23-26-1,0-28-15,-6-5 16,-6-17-16,-11 20 15,-13 2 1,-5 7-16,-7 9 16,-11 12-1,0 5-15,0 9 16,-6 4 0,-6 2-16,6 6 15,-6-3-15,0 3 16,0 0-1,0 4-15,0-4 16,0 6 0,-6 0-16,6 6 15,0-3-15,0 0 16,0 3 0,0 0-16,-6 0 15,6 0 1,0 0-16,0 0 15,0 0 1,0 0-16,-30 86 16,19-39-1,-1 18-15,6-3 16,6 4-16,0-10 16,0-9-1,6-2-15,-6-7 16,6-2-1,-6-4-15,6-5 16,-6-10 0,0 4-16,5-9 15,-5-6-15,0 3 16,0-6 0</inkml:trace>
  <inkml:trace contextRef="#ctx0" brushRef="#br0" timeOffset="78028.674">8532 11866 0,'0'0'0,"0"0"0,0 0 0,0 0 0,0 0 16,0 0-16,-30-30 15,24 24 1,0 6-16,6 0 15,-6 3 1,6 9-16,0 15 16,0 11-16,0 12 15,0 4 1,-6-4-16,6 3 16,-6-2-1,12 5-15,0 15 16</inkml:trace>
  <inkml:trace contextRef="#ctx0" brushRef="#br0" timeOffset="79494.889">7667 11126 0,'0'0'0,"0"0"0,0 0 16,0 0-16,53-33 15,1 10-15,11 2 16,12 6-1,12 6 1,-6 0-16,-1 3 16,-10 1-16,-1-1 15,-6-3 1,-6 9-16,-6 3 16</inkml:trace>
  <inkml:trace contextRef="#ctx0" brushRef="#br0" timeOffset="80028.344">8206 10717 0,'0'0'0,"0"0"16,30 6-16,-7-6 16,7 6-1,-1 0-15,1 3 16,12 3-16,-1 0 15,6 8 1,-5-2-16,-13 3 16,-5-3-1,-12 5-15,-12-2 16,-12 12 0,-18 11-16,-11 12 15,11-5-15,1-4 16</inkml:trace>
  <inkml:trace contextRef="#ctx0" brushRef="#br0" timeOffset="80453.37">8964 11516 0,'0'0'0,"0"0"0,0 0 16,0 0 0,0 0-16,0 0 15,0 0 1,53-20-16,-6 14 15,-5 6-15,5 0 16,-5 0 0,-7 0-16</inkml:trace>
  <inkml:trace contextRef="#ctx0" brushRef="#br0" timeOffset="80712.273">8999 11744 0,'0'0'0,"0"0"15,-29-20-15,29 17 16,-6 0 0,6 3-16,0 0 15,0 0-15,0 0 16,106-18-1,-29 6-15,0 6 16,-6 3 0,0 6-16</inkml:trace>
  <inkml:trace contextRef="#ctx0" brushRef="#br0" timeOffset="81250.432">9846 10596 0,'0'0'0,"0"0"16,0 0-1,0 0-15,0 0 16,0 0-16,0 0 16,36 18-1,-31 14-15,1 31 16,0 28 0,-6 16-16,0-12 15,6-16 1,6-13-16,18-16 15,5-15-15,7-20 16,-1-15 0,12-15-16,7-17 15,11-30 1,6-27-16,-6-21 16,-12-2-1,-18 2-15,-17 19 16,-6 5-1,-12 21-15,0 20 16,-1 13-16,1 17 16,-6 3-1,6 12-15,-6 0 16,6 6 0,6 15-16</inkml:trace>
  <inkml:trace contextRef="#ctx0" brushRef="#br0" timeOffset="81485.686">10787 10800 0,'0'0'0,"0"0"16,0 0-16,0 0 15,0 0 1,-35 51-16,17 2 15,-6 21 1,1 3-16,-7 15 16,1 2-1,11-5-15,0-15 16</inkml:trace>
  <inkml:trace contextRef="#ctx0" brushRef="#br0" timeOffset="81911.765">9710 11617 0,'0'0'0,"0"0"15,0 0-15,0 0 16,0 0-16,0 0 15,41-21 1,36 13-16,36-1 16,11 9-1,18 0-15,6 6 16,-24-1 0,-23 4-16,-24 3 15,-18 6 1,-11 3-16</inkml:trace>
  <inkml:trace contextRef="#ctx0" brushRef="#br0" timeOffset="82595.863">9988 11892 0,'0'0'0,"0"0"0,0 0 15,0 0 1,0 0-16,0 0 15,-6-32 1,0 32-16,6 0 16,0 0-1,0 0-15,-23 130 16,-1-23 0,0 8-16,6-6 15,7-23-15,-1-21 16,0-20-1,6-19-15,6-5 16,0-9 0,6-6-16,-6-6 15</inkml:trace>
  <inkml:trace contextRef="#ctx0" brushRef="#br0" timeOffset="82812.914">10154 11966 0,'0'0'16,"0"0"-16,0 0 0,0 0 15,-6-29 1,6 29-16,0 0 16,-12 62-1,0 24-15,0 35 16,1 0-1,-1-2-15,6-22 16,6-2 0</inkml:trace>
  <inkml:trace contextRef="#ctx0" brushRef="#br0" timeOffset="83795.408">10408 12185 0,'0'0'0,"0"0"0,-17-26 15,11 17-15,0 0 16,0-3-16,6 6 15,0-3 1,0 3-16,0-5 16,6 5-1,12-3-15,-1 0 16,1 0 0,0 15-16,-6 9 15,0 14 1,-18 10-16,-6 44 15,-6 20-15,0 1 16,6-24 0,7-21-16,5-21 15,5-5 1,7-12-16,-6-12 16,6-7-1,-12-2-15,0 0 16,53-35-16,-17 5 15,-1-23 1,13-27-16,5-9 16,-12 4-1,-5 11-15,-12 20 16,-12 25 0,-1 8-16,-5 12 15,-6 3-15,6 3 16,-6 6-1,6 3-15</inkml:trace>
  <inkml:trace contextRef="#ctx0" brushRef="#br0" timeOffset="83968.318">10929 12339 0,'0'0'0,"6"45"0,-12 11 15,-5 18 1,-7-6-16,6-6 16,6-15-1,0-5-15</inkml:trace>
  <inkml:trace contextRef="#ctx0" brushRef="#br0" timeOffset="84694.383">10379 11943 0,'0'0'0,"0"0"0,0 0 16,-6-30-16,12 24 15,12-3 1,17 9-16,7 0 16,5 6-16,12 3 15,-6 0 1,-17-6-16,-6 3 16,-19-6-1,1 0-15,-6-6 16,-6 3-1,0 3-15,0 0 16,-18-36 0,12 22-16,1-4 15,5 9-15,0 0 16,5 3 0,7-3-16,0 9 15,12 9 1,17 3-16,13 0 15,-1 6-15,-12-4 16,-11-2 0,-12 3-16,-6 3 15,-18 5 1,0 4-16,0 0 16,0 2-1,0-2-15,6 0 16,6 5-1,6-5-15,11-4 16,1-2 0</inkml:trace>
  <inkml:trace contextRef="#ctx0" brushRef="#br0" timeOffset="84928.392">11424 12028 0,'0'0'0,"0"0"0,0 0 15,0 0-15,-6 30 16,-3 14 0,-3 19-16,-3 14 15,-2 14 1,2-14-16,6-15 16,3-14-16,3-16 15,6-8 1,3 0-16,3-10 15</inkml:trace>
  <inkml:trace contextRef="#ctx0" brushRef="#br0" timeOffset="85145.799">11637 12034 0,'0'0'0,"0"0"15,0 0-15,0 0 16,0 0-16,0 0 16,0 36-1,-3 14-15,-6 60 16,-3 20 0,3-9-16,6-20 15,6-9 1</inkml:trace>
  <inkml:trace contextRef="#ctx0" brushRef="#br0" timeOffset="85910.977">9769 10117 0,'0'0'0,"0"0"0,0 0 15,0 0 1,0 0-16,0 0 16,0 0-1,0 0-15,83-27 16,12 21-16,11 6 16,-17-9-1,0-3-15,-6-5 16,-24 5-1,-24 0-15,-11-3 16,-18 3 0,-6 6-16,0 6 15,-18-35-15,1 11 16,-1 1 0,0 2-16,6 9 15,6 6 1,0 3-16,6 3 15,0 0-15,0 0 16,0 0 0,101 42-16,-48-25 15,-11 10 1,-13-3-16,-11-4 16,-18 1-1,-24 15-15,-41 35 16,-47 17-16</inkml:trace>
  <inkml:trace contextRef="#ctx0" brushRef="#br0" timeOffset="87177.859">3943 2851 0,'0'0'0,"0"0"0,0 0 16,0 0-16,0 0 16,36-17-1,5 11-15,12-6 16,30-9 0,12 6-16,0 3 15,-1 12 1,13-6-16,11 1 15,-5-1-15,-12 0 16,17 0 0,0 6-16,-5-6 15,-12 6 1,17 0-16,18-9 16,0 3-16,-29-6 15,11 3 1,-11 3-1,-18 6-15,-12 6 16</inkml:trace>
  <inkml:trace contextRef="#ctx0" brushRef="#br0" timeOffset="88410.744">11818 11579 0,'0'0'0,"0"0"0,0 0 15,0 0-15,0 0 16,32-15 0,13 9-16,5 0 15,6 3 1,-6 0-16,-5-3 16,-4 6-1,-2 0-15,-4 0 16</inkml:trace>
  <inkml:trace contextRef="#ctx0" brushRef="#br0" timeOffset="88744.767">11992 11801 0,'0'0'0,"0"0"0,0 0 15,0 0-15,-35-30 16,20 15 0,3-3-16,0 7 15,9 8 1,3 0-16,3 0 15,6 0 1,6 0-16,12 3 16,11 0-16,15 0 15,12 0 1,24 0-16,18-3 16</inkml:trace>
  <inkml:trace contextRef="#ctx0" brushRef="#br0" timeOffset="89328.857">13250 10806 0,'0'0'0,"0"0"0,0 0 15,-26-26 1,23 14-16,3-6 16,3-9-1,9-17-15,11-9 16,10-9-1,-1 17-15,-5 13 16,-6 17 0,-9 15-16,2 9 15,4 26-15,3 24 16,3 63 0,-4 11-16,1-21 15,0-23 1,-4-27-16,1-17 15,-3-7-15,3-11 16,0-6 0,-1-4-1</inkml:trace>
  <inkml:trace contextRef="#ctx0" brushRef="#br0" timeOffset="89710.77">13842 10700 0,'0'0'0,"0"0"0,0 0 15,0 0-15,0 0 16,0 0-1,0 0-15,0 0 16,-8-30 0,-1 30-16,9 0 15,-95 74 1,-15 44-16,-23 10 16,35-37-16,33-34 15,21-19 1,11-11-16,10-9 15,11-7 1,9-5-16,6-3 16,6 3-1</inkml:trace>
  <inkml:trace contextRef="#ctx0" brushRef="#br0" timeOffset="89930.081">13905 10993 0,'0'0'0,"0"0"0,0 0 16,0 0-1,0 0-15,0 0 16,-12 29 0,3-2-16,-3 5 15,-3 7 1,-8 2-16,2 7 15,3 2 1</inkml:trace>
  <inkml:trace contextRef="#ctx0" brushRef="#br0" timeOffset="90559.712">13188 10078 0,'0'0'0,"0"0"0,0 0 16,0 0 0,0 0-16,0 0 15,0 0 1,62-18-16,21 15 16,15-2-16,-9 5 15,14-12 1,-11 12-16,-21-6 15,-23-3 1,-19 3-16,-11 0 16,-6-6-1,-9 0-15,-3 12 16,-18-44 0,-6 11-16,-2 7 15,-1 5-15,6 3 16,6 12-1,7 1-15,2 5 16,3 0-16,3 0 16,0 0-1,0 0-15,38 68 16,-5-24 0,-7-6-16,-8-2 15,-12-6 1,-18 2-16,-29 36 15,-18 48-15,-12 26 16</inkml:trace>
  <inkml:trace contextRef="#ctx0" brushRef="#br0" timeOffset="90994.343">12768 11679 0,'0'0'0,"0"0"0,35-23 16,36 5-16,33 3 15,59-3 1,9 6-16,-24 4 16,-3 2-16,-15 0 15,-30 6 1,-28 6-16,-16 3 16</inkml:trace>
  <inkml:trace contextRef="#ctx0" brushRef="#br0" timeOffset="91420.487">12851 11815 0,'0'0'0,"0"0"16,0 0-16,0 0 15,-12 33 1,0 26-16,-6 30 16,-2 12-1,2-4-15,0-14 16,0-21-16,6-23 16,4-13-1,5-14-15,3-12 16,0 0-1,0 0-15</inkml:trace>
  <inkml:trace contextRef="#ctx0" brushRef="#br0" timeOffset="91613.509">12993 11804 0,'0'0'0,"0"0"0,0 0 16,0 0-16,0 0 15,0 0 1,-15 82-16,-9 28 16,1-4-16,8 16 15,12-13 1,6 1 0</inkml:trace>
  <inkml:trace contextRef="#ctx0" brushRef="#br0" timeOffset="92093.479">13212 12416 0,'0'0'0,"-15"-44"0,9 5 16,3-5-16,6-3 15,3-4 1,3 1-16,3 6 16,0 20-1,2 3-15,7 15 16,9 18-16,14 21 16,12 23-1,4 33-15,-10 8 16,-15-26-1,-11-26-15,-6-7 16,-3-20 0,0 0-16,-1-9 15</inkml:trace>
  <inkml:trace contextRef="#ctx0" brushRef="#br0" timeOffset="92360.977">13789 12043 0,'0'0'0,"-27"-35"0,22 23 16,-1-9-16,3 9 15,0-2 1,0 2-16,0 6 16,0 6-1,3 0-15,0 0 16,-42 68-1,-5 3-15,-21 27 16,-21 8 0,3-14-16,21-30 15,36-15-15,14-8 16</inkml:trace>
  <inkml:trace contextRef="#ctx0" brushRef="#br0" timeOffset="93250.411">13937 12475 0,'0'0'0,"0"0"0,0 0 15,0 0 1,0 0-16,0 0 16,0 0-1,-29 57-15,14 8 16,12-3-16,12 6 16</inkml:trace>
  <inkml:trace contextRef="#ctx0" brushRef="#br0" timeOffset="93612.803">14233 12043 0,'0'0'0,"0"0"0,0 0 15,0 0 1,0 0-16,0 0 16,0 0-1,0 0-15,-32 3 16,20 48-16,0 20 15,0 11 1,0-5-16,6-20 16,6-19-1,3-11-15,6-21 16,0-6 0</inkml:trace>
  <inkml:trace contextRef="#ctx0" brushRef="#br0" timeOffset="93842.832">14387 12002 0,'0'0'0,"-9"-33"16,6 24-16,3 1 16,0-1-16,0 3 15,0 6 1,0 0-16,0 0 15,-15 109 1,-2 18-16,2 27 16,-3 18-16,0 9 15</inkml:trace>
  <inkml:trace contextRef="#ctx0" brushRef="#br0" timeOffset="100644.507">20314 13088 0,'0'0'0,"0"0"0,0 0 0,0 0 16,0 0-16,0 0 16,0 0-1,0 0-15,0 0 16,0 0 0,0 0-16,-39 6 15,18 0-15,-8-6 16,-21 6-1,-16 0-15,-5-6 16,-3 0 0,6 0-16,0 0 15,0 0-15,-6 6 16,3 2 0,3 4-16,3 0 15,3 6 1,8-3-16,7-4 15,-6 1 1,-4-3-16,1 3 16,9-6-16,5-3 15,7 0 1,2-3-16,4 0 16,-4 0-1,4 3-15,-1 0 16,-3 0-1,-5 0-15,-7 0 16,-2-3-16,-3 0 16,2 0-1,4 0-15,3 0 16,5 0 0,3 0-16,4 0 15,-1-3-15,-2 0 16,-10-3-1,-17 0-15,-9 3 16,-3 3 0,0 6-16,9 0 15,14-3 1,10 0-16,8-3 16,4 0-1,-1-3-15,-3 0 16,-5-3-16,-4-6 15,1 0 1,2 0-16,10-8 16,2-1-1,6-15-15,6-11 16,1-15-16,2 3 16,3-3-1,0 5-15,6-2 16,3-3-1,9-15-15,2-12 16,4 3 0,6-2-16,3 11 15,-4 6-15,1 3 16,6-6 0,5-12-16,4 6 15,2 18 1,0 11-16,4 13 15,20 0 1,21-1-16,-3 1 16,-6 11-16,-6 0 15,15-2 1,11 5-16,-5 9 16,-12 15-1,-3-6-15,6 6 16,17 0-1,4 6-15,-3 0 16,-12 3-16,2-3 16,10 0-1,-12 0-15,-15 6 16,-18-6 0,-12 2-16,-8 1 15,-3 0 1,-4 6-16,-2 0 15,2 0-15,4 8 16,2-2 0,-2 6-16,0 5 15,-4 4 1,1 2-16,-7 4 16,1 5-16,0-3 15,-3-2 1,-7 2-16,-2 1 15,-3-1 1,-6 9-16,-3 3 16,0 13-16,0-4 15,0 6 1,-3-3 0,-3-3-16,-3-6 15,0-9-15,0-5 16,1 5-1,-4-6-15,0-11 16,0 5-16,0-11 16,-3 3-1,-2-4-15,2-2 16,3-3 0,0-7-16,3-2 15,0-6 1</inkml:trace>
  <inkml:trace contextRef="#ctx0" brushRef="#br0" timeOffset="110272.808">20894 13008 0,'0'0'0,"0"0"0,0 0 0,0 0 16,62-18-16,-18 12 16,16 0-1,2 1-15,-3 2 16,-6 0 0,1 0-16,-4 0 15,0 0-15,1 0 16,-1-6-1,6-3-15,0-3 16,-2-2 0,-4 8-16,-3 3 15,1 3-15,-4 0 16,3 0 0,4 0-16,2-3 15,0-6 1,-2 6-16,-1-3 15,0 3 1,4 0-16,-1 1 16,-9-1-16,-8 6 15,-10-6 1,-5 6-16,-6 6 16,0 0-1,0 2-15</inkml:trace>
  <inkml:trace contextRef="#ctx0" brushRef="#br0" timeOffset="111425.132">23561 12913 0,'0'0'0,"0"0"0,21-29 15,-6 23-15,2-3 16,4 9-1,3-6-15,8 6 16,7-6 0,11 0-16,9 3 15,-2-3 1,-4 3-16,0 0 16,-5 0-16,-4 3 15,3 0 1,4 0-16,17-3 15,-3-2 1,-3-1-16,-6 6 16,-5 0-16,-4 0 15,0 0 1,10 6-16,8 2 16,9-2-1,-3-3-15,-9-3 16,0 0-1,9 0-15,9 3 16,9-6-16,-3-3 16,-12 0-1,-9 1-15,-6-1 16,9 6 0,15 0-16,6 0 15,-6-6 1,-6 0-16,-12 0 15,0 3-15,12 0 16,3 0 0,-3-3-16,-12 6 15,-9 0 1,-3 0-16,4 0 16,17 6-16,12-6 15,2-6 1,-8 6-16,-9-6 15,0 6 1,6 0-16,6 0 16,-3 0-1,-9 0-15,-9 0 16,-8 0 0,8 0-16,9 6 15,6-6-15,3 0 16,-9 0-1,-12 0-15,-3 0 16,9 0 0,15 6-16,12-6 15,3-6 1,-6 0-16,-1 6 16,34 0-16,8-6 15,-17 0 1,-16 6-16,-14 12 15,-9 18 1</inkml:trace>
  <inkml:trace contextRef="#ctx0" brushRef="#br0" timeOffset="116141.615">18043 14065 0,'0'0'0,"0"0"0,0 0 0,0 0 0,0 0 16,0 0-16,0 0 15,0 0 1,0 0-16,0 0 16,0 0-1,0 0-15,0 0 16,0 0-1,0 0-15,0 0 16,0 0-16,-15 56 16,-2 3-1,-4 6-15,-6 21 16,1 6 0,-1-9-16,6-15 15,6-15 1,4-9-16,5-14 15,6-9 1,3-7-16,2-2 16,4-6-16,3-6 15,-12 0 1,48-9-16,-4-14 16,12-10-16,6-17 15,1-15 1,-7-6-16,-12 8 15,-11 13 1,-13 12-16,-5 5 16,-6 12-1,-3 4-15,-3-1 16,0 6 0,0-3-16,0 3 15,-3 3-15,0 4 16,0 2-1,0 3-15,0 3 16,3 11 0,0 22-16,0 47 15,0 14-15,0 13 16,0-12 0,9-13-16,2-8 15</inkml:trace>
  <inkml:trace contextRef="#ctx0" brushRef="#br0" timeOffset="116872.341">18724 14588 0,'0'0'0,"0"0"0,0 0 16,0 0-16,0 0 15,0 0 1,30-8-16,-7 5 16,4 3-1,0 3-15,-4-1 16,1 10-16,-6 0 16,-7 0-1,-5-3-15,-3 3 16,-3-12-1,-9 26-15,4-5 16,-4-3 0,0 5-16,0-2 15,0 0-15,3-3 16,3-6 0,0 2-16,0-2 15,3-6 1,0 0-16,3 0 15,3 6 1,6-3-16,3-3 16,5-1-16,7 1 15,6 3 1,2-3-16</inkml:trace>
  <inkml:trace contextRef="#ctx0" brushRef="#br0" timeOffset="117899.171">17895 13860 0,'0'0'0,"0"0"15,0 0-15,0 0 16,0 0-16,0 0 15,0 0 1,-3-32-16,3 32 16,0-6-1,3 6-15,3-3 16,3 3 0,3 0-16,5 0 15,10 0 1,15-3-16,5-3 15,-6 3-15,-2-3 16,-7 0 0,-8 6-16,-6-6 15,-3 6 1,-3 0-16,-4 0 16,-2 0-1,0 0-15,0 0 16,0 0-16,0 0 15,3 0 1,0 0-16,3 0 16,-1 0-1,1 0-15,-3 0 16,0 0-16,-3 0 16,0 0-1,-3 6-15,0-6 16</inkml:trace>
  <inkml:trace contextRef="#ctx0" brushRef="#br0" timeOffset="118305.788">18342 13529 0,'0'0'0,"0"0"16,0 0-16,0 0 15,12 44 1,-3-26-16,3 3 16,2-3-1,-2-4-15,3-2 16,0 0-16,0-6 15,-1 6 1,1-3-16,0-3 16,-3-1-1,-6 1-15,-3 3 16,-3-3 0,-6 6-16,-9 9 15,-9 2-15,-8 13 16,8-1-1,6 1-15</inkml:trace>
  <inkml:trace contextRef="#ctx0" brushRef="#br0" timeOffset="118955.204">18848 13508 0,'0'0'0,"0"0"15,0 0-15,0 0 16,30-6 0,-12 6-16,14 0 15,19 0 1,8 6-16,-6 0 16,-3 3-1,-11-6-15,-13-3 16,-11 0-16,-6 0 15,-3-3 1,-3 0-16,-3-3 16,0 6-1,0 0-15,0 0 16,0 0-16,0 0 16,0 0-1,-59 21-15,20 14 16,-5 19-1,-3 20-15,5-3 16,10 17 0,5 10-16</inkml:trace>
  <inkml:trace contextRef="#ctx0" brushRef="#br0" timeOffset="119674.585">19363 14115 0,'0'0'0,"0"0"16,15-27-16,-3-2 15,3 2 1,0-3-16,-4 4 16,-2-1-1,3 12-15,0-2 16,3 5-16,3 6 16,2 0-1,1 6-15,6 6 16,11 35-1,7 24-15,2 18 16,-3 3 0,-5-18-16,-7-9 15,-5-14-15,-3-10 16,-7-8 0,-2-12-16,-6-4 15,-3-5 1,-3 0-16,3-12 15,3 0-15</inkml:trace>
  <inkml:trace contextRef="#ctx0" brushRef="#br0" timeOffset="119954.602">20038 13934 0,'0'0'0,"0"0"0,0 0 16,0 0-16,0 0 16,0 0-1,0 0-15,-41 27 16,-6 17 0,-22 16-16,-10 14 15,-25 2 1,18-16-16,21-10 15,12-3-15,11 4 16,19-7 0,11-5-16</inkml:trace>
  <inkml:trace contextRef="#ctx0" brushRef="#br0" timeOffset="120339.27">20086 14420 0,'0'0'0,"0"0"0,0 0 16,0 0-16,0 0 16,0 0-1,0 0-15,0 0 16,20-30-1,-20 24-15,0 6 16,0-3 0,0 0-16,0 0 15,0 0-15,0 3 16,0 0 0,3 0-16,-3 0 15,0 0 1,0 0-16,9 62 15,-12-11 1,-6 14-16,-11 6 16,-4 6-16,-6 3 15</inkml:trace>
  <inkml:trace contextRef="#ctx0" brushRef="#br0" timeOffset="121771.066">19739 13493 0,'0'0'0,"0"0"0,0 0 16,0 0-16,0 0 15,-41 15 1,20-3-16,3-9 15,7-3 1,2 0-16,0 0 16,3 0-1,3 0-15,3 0 16,0 0-16,0 0 16,0 0-1,74-3-15,-18-3 16,30 6-1,18-12-15,-16 6 16,-14 3 0,-11-3-16,-22 4 15,-14-1-15,-10 0 16,-8 0 0,-3-3-16,-6 6 15,0-6 1,0 6-16,0 0 15,0 0 1,0 0-16,-26-45 16,14 31-16,-3 2 15,3 0 1,0 6-16,3 0 16,4 3-1,2 3-15,3 0 16,3 0-1,2 0-15,-5 0 16,27 9 0,-6-3-16,0 0 15,-1 6-15,-5-6 16,-9 5 0,-18 28-16,-29 44 15</inkml:trace>
  <inkml:trace contextRef="#ctx0" brushRef="#br0" timeOffset="123304.178">21296 13795 0,'0'0'0,"0"0"16,0 0-1,0 0-15,30-32 16,-21 20-16,0 0 15,-3 3 1,0 3-16,-3 3 16,0 3-1,-3 3-15,0 3 16,0-6 0,-12 77-16,-6 9 15,3 3 1,9-18-16,6-15 15,3-18 1,6-5-16,6-15 16,6-3-16,8-15 15,13-15 1,14-18-16,6-35 16,-9-9-16,-11 6 15,-13 9 1,-8 9-16,-6 14 15,-6 19 1,-3 2 0,-3 6-16,0 6 15,-3 6-15,0 6 16,0 18-16,3 29 16,3 24-1,-1 6-15,4-6 16,0-6-1,12-15-15,6-6 16</inkml:trace>
  <inkml:trace contextRef="#ctx0" brushRef="#br0" timeOffset="123738.761">21939 14088 0,'0'0'0,"0"0"16,0 0-16,41-35 16,-14 32-1,6 6-15,5 3 16,-2 11-1,-7 1-15,-8 3 16,-12 6-16,-9-4 16,-12 10-1,-15 5-15,-8-5 16,-1-1 0,7-5-16,8-9 15,9-1-15,6-5 16,9-3-1,6 3-15,12 0 16,8-3 0,7-6-16,5-3 15,21-9 1,21-6-16</inkml:trace>
  <inkml:trace contextRef="#ctx0" brushRef="#br0" timeOffset="124406.043">21341 13425 0,'0'0'0,"0"0"16,-9-32-16,12 26 15,9 0-15,20 0 16,31-6 0,13-3-16,7 4 15,-6 5 1,6 0-16,-6-9 16,-18 3-1,-23 6-15,-15-3 16,-12-3-16,-9 7 15,-9-7 1,-3 0-16,-6-3 16,-3 3-1,1 0-15,2 3 16,6 4 0,3-1-16,6 6 15,3 0 1,0 0-16,0 0 15,0 0-15,0 0 16,92 29 0,-60-20-16,-8 6 15,-12 0-15,-18 0 16,-26 29 0,-31 39-16,-11 11 15,3-2 1</inkml:trace>
  <inkml:trace contextRef="#ctx0" brushRef="#br0" timeOffset="124921.159">22116 13061 0,'0'0'0,"0"0"0,0 0 15,0 0 1,0 0-16,0 0 15,0 0-15,54 0 16,-10 0 0,12 0-16,7 0 15,-4 0 1,-15 0-16,-8 0 16,-13-6-1,-11 6-15,-9 0 16,-3 6-16,0-6 15,0 0 1,0 0-16,0 0 16,0 0-1,0 0-15,-62 21 16,41-9 0,-14 26-16,-19 19 15,-14 43-15,0 42 16,9 27-1</inkml:trace>
  <inkml:trace contextRef="#ctx0" brushRef="#br0" timeOffset="125886.758">22371 13988 0,'0'0'0,"0"0"0,0-33 15,6 18 1,9-14-16,8-1 15,10-2 1,3-1-16,8 0 16,6 7-16,4 5 15,-1 6 1,12 6-16,0 9 16,-6 15-1,-5 9-15,-7 8 16,-9 7-1,-8 20-15,-3 3 16,-7-11-16,-5-13 16,-6-5-1,-3-13-15,-3-5 16,-3-6 0,0 6-16,0-3 15</inkml:trace>
  <inkml:trace contextRef="#ctx0" brushRef="#br0" timeOffset="126172.792">23253 13591 0,'0'0'0,"0"0"16,0 0-16,0 0 15,0 0 1,0 0-16,0 0 16,-9 77-1,-38 0-15,-30 32 16,-15-8 0,3-18-16,21-24 15,12-14-15,12-10 16,11 1-1,6-1-15</inkml:trace>
  <inkml:trace contextRef="#ctx0" brushRef="#br0" timeOffset="126720.566">23354 14147 0,'0'0'0,"0"0"0,0 0 16,32-14-16,-5 11 16,6 3-1,2 3-15,1 3 16,-7 2 0,-5-2-16,-9 9 15,-9-3-15,-6 0 16,0-12-1,-27 53-15,0-23 16,-2-4 0,-1 1-16,4-9 15,5-6 1,6 2-16,6-5 16,3-6-16,3 3 15,6 0 1,9 6-16,15-3 15,8-3 1,13 0-16,5-1 16,-9 1-16,-2-6 15</inkml:trace>
  <inkml:trace contextRef="#ctx0" brushRef="#br0" timeOffset="127537.391">22750 13298 0,'0'0'0,"0"0"0,0 0 15,0 0-15,0 0 16,59-15 0,6 12-16,15-6 15,-3 4 1,-9-1-16,-11 0 16,-7 3-16,-15-3 15,-11 0 1,-12 3-16,-9 0 15,-3-3 1,0 0-16,0 6 16,0 0-1,0 0-15,-36-38 16,25 26-16,2 3 16,3 3-1,3 0-15,3 6 16,3-6-1,3 6-15,3 0 16,11 0 0,16 6-16,2 6 15,-5 0-15,-12 3 16,-16-1 0,-10-2-16,-19 18 15,-18 20 1,-11 12-16</inkml:trace>
  <inkml:trace contextRef="#ctx0" brushRef="#br0" timeOffset="127864.394">24426 13775 0,'0'0'0,"0"0"16,0 0 0,0 0-16,0 0 15,32 8 1,-17-2-16</inkml:trace>
  <inkml:trace contextRef="#ctx0" brushRef="#br0" timeOffset="127989.806">24899 13739 0,'0'0'0,"30"0"16,-7 6-16,4 9 16,0 0-1,-4-1-15,1 1 16,-3-3-16</inkml:trace>
  <inkml:trace contextRef="#ctx0" brushRef="#br0" timeOffset="128109.692">25518 13778 0,'0'0'0,"0"0"0,0 0 15,0 0-15,29 41 16</inkml:trace>
  <inkml:trace contextRef="#ctx0" brushRef="#br0" timeOffset="128234.54">26160 13899 0,'0'0'0,"51"-3"15,2 12 1,9 9-16</inkml:trace>
  <inkml:trace contextRef="#ctx0" brushRef="#br0" timeOffset="132795.999">6779 13413 0,'0'0'0,"0"0"16,0 0-16,0 0 0,0 0 0,0 0 15,0 0 1,0 0-16,18-32 16,-18 32-1,0 0-15,0 0 16,0 0-1,-24 62-15,-17 9 16,-18 33-16,5-1 16,13-5-1,-1 0-15,13-27 16,11-21 0,6-12-16,12-11 15,0-6 1,0-6-16,12-7 15,6-8 1,23-5-16,12-13 16,19-21-16,-7-20 15,-6 3 1,-12-3-16,-11 8 16,-7 7-1,-5 6-15,-6 11 16,-6 9-1,-6 3-15,-6 3 16,5 4 0,-5 2-16,6 0 15,-6 3-15,0 0 16,0-3 0,0 6-16,0-6 15,6 0 1,6-3-16,6-14 15,12-10-15,-1 0 16,-5 10 0,-6 5-16,-7 3 15,1 9 1,-6-3-16,0 3 16,0 4-16,-6-1 15,-6 0 1,6 3-16,0 0 15,0 0 1,-53 74-16,17-9 16,1 12-1,11-6-15,0 6 16,7-15-16,5-6 16,0-18-1,6-5-15,12-6 16,0 5-1</inkml:trace>
  <inkml:trace contextRef="#ctx0" brushRef="#br0" timeOffset="133219.135">7259 13931 0,'0'0'0,"0"0"0,0 0 16,0 0 0,0 0-16,0 0 15,0 0 1,0 0-16,29 30 16,-17-12-1,-6 2-15,-6 1 16,0 6-16,-6-4 15,0 7 1,0-3-16,0-7 16,0 4-1,6-9-15,-5 3 16,5-7 0,0-2-16,5-3 15,1 6-15,0-6 16,6 0-1,-6 0 1,6-3-16,0 3 16,5 9-16,7 2 15</inkml:trace>
  <inkml:trace contextRef="#ctx0" brushRef="#br0" timeOffset="134169.334">6779 12978 0,'0'0'0,"0"0"15,0 0-15,0 0 16,0 0-16,0 0 15,-35 0 1,29 0-16,6 0 16,0 0-1,0 0-15,0 0 16,71 18-16,-12-12 16,12 0-1,18 0-15,-18-3 16,-6 3-1,-18 0-15,-5-6 16,-13 0 0,-11 0-16,0-6 15,-6 6-15,0-6 16,-12-3 0,0 0-16,0 9 15,-12-32 1,0 11-16,-6 0 15,-6 3 1,1 4-16,-1-1 16,6 6-16,6 3 15,1 0 1,5 0-16,6 6 16,6 0-1,0 0-15,-6 0 16,35 6-1,7 12-15,-1 0 16,0-4-16,-5 7 16,-6-3-1,-7-6-15,-11 3 16,-12 2 0,-6 10-16,-23 23 15,-7 15 1,6-8-16,7-1 15</inkml:trace>
  <inkml:trace contextRef="#ctx0" brushRef="#br0" timeOffset="134791.947">7839 13600 0,'0'0'0,"0"0"16,0 0-16,0 0 15,0 0 1,0 0-16,18 41 16,-18-26-16,0 3 15,-6-3 1,0-3-16,0-7 16,0 1-1,0 0-15,6-6 16,0 0-1,0 0-15,0 0 16,0 0-16,0 0 16,0 0-1,0 0-15,30-62 16,-18 62 0,-7-3-16,7 0 15,-6 0 1,0 0-16,-6 0 15</inkml:trace>
  <inkml:trace contextRef="#ctx0" brushRef="#br0" timeOffset="135752.821">8330 13393 0,'0'0'0,"0"0"16,0 0-16,0 0 15,0 0 1,18-33-16,0 21 15,0 1 1,-1 2-16,7 6 16,0 6-1,11 11-15,1 31 16,5 32 0,-5 0-16,-1 0 15,-5-9-15,-1-15 16,-5-14-1,-6-4-15,0-5 16,-1-13 0,-5 1-16,-6-9 15,6-6-15,6-6 16,11-3 0</inkml:trace>
  <inkml:trace contextRef="#ctx0" brushRef="#br0" timeOffset="136109.734">9088 13446 0,'0'0'0,"0"0"0,0 0 16,-24-35-1,24 29-15,-5 0 16,5 0-16,-6 6 15,6-6 1,-6 6-16,0-6 16,0 0-1,-6 6-15,12 0 16,-59 50 0,0 27-16,-18 24 15,-12-3 1,12-30-16,12-18 15,11-12-15,19-8 16,5-12 0,13 0-16,5-7 15,12-5 1,0-3-16</inkml:trace>
  <inkml:trace contextRef="#ctx0" brushRef="#br0" timeOffset="136355.174">9284 13674 0,'0'0'0,"0"0"15,0 0-15,0 38 16,-6-5-1,-12 23-15,-6 9 16,-5 0-16,-13-8 16,1-13-1,5 0-15,7 4 16</inkml:trace>
  <inkml:trace contextRef="#ctx0" brushRef="#br0" timeOffset="138169.92">17762 14997 0,'0'0'0,"0"0"0,0 0 15,0 0 1,-30-6-16,27 6 16,3 0-1,0 0-15,0 0 16,0 0 0,0 0-16,0 0 15,0 0-15,92 18 16,-45-9-1,16 2-15,17-5 16,-4 0 0,1 3-16,0-6 15,-6-6 1,9 0-16,9-3 16,-6 0-16,-3 0 15,-9-3 1,-6 7-16,-3 2 15,6 2 1,4 4-16,4-3 16,-2 3-1,0 0-15,-2-6 16,2 0-16,8-6 16,7 0-1,-9 3-15,-12 0 16,-11 6-1,-10 6-15</inkml:trace>
  <inkml:trace contextRef="#ctx0" brushRef="#br0" timeOffset="140035.187">8585 12902 0,'0'0'0,"0"0"0,0 0 15,0 0-15,0 0 16,0 0 0,0 0-16,-24-27 15,24 21 1,0 6-16,0-6 15,6 6-15,6-6 16,6 6 0,17 0-16,7 6 15,17 0 1,0-6-16,12 0 16,6 0-1,-18-6-15,-11 6 16,-13 0-16,-11 0 15,-6 0 1,-6 0-16,-7-6 16,-5 6-1,6-6-15,-6 0 16,0 6 0,-6-26-16,-5 8 15,-1-9-15,0 1 16,-6-1-1,0 3-15,1 4 16,5 2 0,6 6-16,-6 3 15,6 3-15,6 0 16,0 6 0,0 0-16,0 0 15,0 0 1,71 39-16,-35-21 15,-1-4 1,-5-2-16,-1 3 16,-11-3-1,-6-6-15,-6 8 16,-6-14-16,-47 80 16,-54 45-1,-12 26-15,13 3 16</inkml:trace>
  <inkml:trace contextRef="#ctx0" brushRef="#br0" timeOffset="142594.32">9917 13647 0,'0'0'0,"0"0"0,0 0 0,0 0 16,41 0-1,-11 0-15,0 0 16,-1 0 0,7-3-16,-7 0 15,1 3 1,0-3-16,-7 0 15,1-2 1,0 5-16,-1-6 16,1 6-16,-6-6 15,0 6 1,-7 0-16,-5 0 16,0 0-1,0 0-15,0 0 16,0 0-16,0 0 15,0-3 1,0 0-16,-6 3 16,6 0-1,-6 0-15</inkml:trace>
  <inkml:trace contextRef="#ctx0" brushRef="#br0" timeOffset="143017.566">9964 13881 0,'0'0'0,"0"0"16,0 0-16,0 0 16,0 0-1,0 0-15,0 0 16,12-30-1,0 28-15,12-1 16,5 0 0,13 0-16,-7 3 15,7 0-15,-1 0 16,1 0 0,-7 6-16,7 2 15</inkml:trace>
  <inkml:trace contextRef="#ctx0" brushRef="#br0" timeOffset="147362.763">10337 13393 0,'0'0'0,"0"0"0,0 0 0,0 0 0,0 0 16,0 0-16,0 0 16,0 0-1,0 0-15,0 0 16,0 0 0,0 0-16,0 0 15,0 0-15,0 0 16,0 0-1,0 0-15,0 0 16,0 0 0,0 0-16,0 0 15,30 26 1,-6-14-16,-1 9 16,13-3-1,5 8-15,1-8 16,-7 3-16,-5-9 15,-6 2 1,-1-2-16,-5-6 16,-6 6-1,0-6-15,0 0 16,-7 0-16,1-3 16,-6 0-1,6 0-15,-6-3 16,6 6-1,-6-6-15,6 6 16,-6-6 0,6 5-16,-6-2 15,6 0-15,-6 0 16,0 0 0,0 0-16,0 0 15,0 0 1,0-3-16,0 0 15,0 6 1,-6 0-16,-12 6 16,-5 6-16,-13 11 15,-11 7 1,-1-10-16,13 1 16,-1 0-1,1 2-15,-1-2 16,7 8-1,5-5-15,0-6 16,12-7-16,1-5 16,-1-3-1,12-9-15,0 0 16</inkml:trace>
  <inkml:trace contextRef="#ctx0" brushRef="#br0" timeOffset="149316.192">9994 12940 0,'0'0'0,"0"0"16,0 0-16,41-21 15,-17 15 1,12 0-16,11 1 16,12-1-1,24-3-15,24-3 16,-7 0 0,-17 6-16,-6 6 15,0 6-15,-6-6 16,0 6-1,-17-6-15,-1 9 16</inkml:trace>
  <inkml:trace contextRef="#ctx0" brushRef="#br0" timeOffset="151615.843">11326 13745 0,'0'0'0,"0"0"15,0 0-15,3-33 16,0 22 0,3-1-16,0-3 15,3 3 1,3 3-16,2-3 16,4 1-16,3-1 15,-3 9 1,-1 0-16,-2 0 15,-3 3 1,-3 0-16,-3 3 16,0 0-1,0 6-15,0 5 16,-3 4 0,-3 9-16,-3 8 15,-6 13-15,-6 8 16,-3 12-1,0-9-15,-2 3 16,-1-8 0,3-4-16,6-12 15,4 1-15,2-10 16,3-5 0,3-6-16,0-6 15,3 5 1,3-2-16,2-3 15,7 0-15,3-3 16,6-6 0,2-3-1,4-6-15,2-6 16,4-12-16,-3-2 16,-4-1-1,-5-6-15,-3-2 16,-4-3-16,-2-1 15,0-5 1,-3 5-16,0 1 16,-1-1-1,-2 7-15,0 8 16,0 3 0,0 6-16,3 4 15,6-1 1,11 0-16,7 0 15,2 3-15,1-3 16,-7 7 0,-2-4-16,-9 3 15,-4 0 1,-2 0-16</inkml:trace>
  <inkml:trace contextRef="#ctx0" brushRef="#br0" timeOffset="152432.872">12063 14192 0,'0'0'0,"0"0"0,0 0 15,0 0-15,0 0 16,0 0-1,33 0-15,-24 0 16,3 6 0,2 0-16,-2 0 15,0 2 1,-3 4-16,-3 0 16,-6 0-16,0-12 15,-12 38 1,0-17-16,0 9 15,-2-7 1,2-5-16,3 3 16,3-6-1,3-6-15,3 2 16,0-2-16,6-3 16,3 3-1,6-6-15,2 3 16,1 0-1,3-6-15,-1 0 16</inkml:trace>
  <inkml:trace contextRef="#ctx0" brushRef="#br0" timeOffset="153336.521">11415 13357 0,'0'0'0,"0"0"0,0 0 15,0 0 1,0 0-16,50-38 15,-11 23-15,11 9 16,0 3 0,10 3-16,14 0 15,6-6 1,-6 0-16,-3-6 16,-9 7-1,-15-1-15,-11 0 16,-13 3-16,-8 0 15,-6 6 1,-6 0-16,-3-3 16,0 6-1</inkml:trace>
  <inkml:trace contextRef="#ctx0" brushRef="#br0" timeOffset="153642.301">11957 13206 0,'0'0'0,"0"0"15,0 0-15,-15-35 16,15 29 0,0 3-16,0 0 15,6 0 1,3-3-16,5 6 16,10-6-16,6 6 15,2 0 1,1 0-16,-3 6 15,-7-6 1,-5 0-16,-6 0 16,-3 0-1,-6 6-15,-3-6 16,-21 41-16,-6 16 16,4 14-1,5 12 1</inkml:trace>
  <inkml:trace contextRef="#ctx0" brushRef="#br0" timeOffset="154271.702">12652 13967 0,'0'0'0,"0"0"0,0 0 16,0 0 0,0 0-16,0 0 15,0 0 1,0 0-16,0 0 16,0 0-16,0 0 15,0 0 1,0 0-16,0 0 15,0 0 1,0 0-16,0 0 16,0 0-16,0 0 15,0 0 1,0 0-16,0 0 16,0 0-1,0 0-15</inkml:trace>
  <inkml:trace contextRef="#ctx0" brushRef="#br0" timeOffset="155049.936">13070 13896 0,'0'0'15,"0"0"-15,0 0 16,-3-39-16,3 25 16,-3-7-16,3-6 15,3 4 1,3-10-16,3 6 16,5 7-1,4-4-15,3 12 16,3 3-1,5 3-15,10 12 16,11 15-16,0 17 16,-2 19-1,-7 14-15,-2 12 16,-10-12 0,-5-12-16,-6-15 15,-4-14 1,-2-9-16,-3-1 15,0-8 1</inkml:trace>
  <inkml:trace contextRef="#ctx0" brushRef="#br0" timeOffset="155465.18">13762 13603 0,'0'0'0,"0"0"0,0 0 15,0 0-15,0 0 16,0 0-16,0 0 16,0 0-1,-35 15-15,-6 29 16,-31 45 0,-22 17-16,-4-2 15,15-18 1,24-24-16,15-18 15,14-11 1,12-12-16,9-4 16,12-5-16,6-3 15</inkml:trace>
  <inkml:trace contextRef="#ctx0" brushRef="#br0" timeOffset="155737.031">13899 13961 0,'0'0'0,"0"0"0,0 0 16,0 0 0,0 0-16,0 0 15,0 0-15,0 0 16,0 0-1,-30 38-15,18-5 16,-6 5 0,-2 7-16,-1-13 15,6 13 1,3 11-16</inkml:trace>
  <inkml:trace contextRef="#ctx0" brushRef="#br0" timeOffset="156615.124">13265 13203 0,'0'0'0,"0"0"0,-35-14 16,17 8-1,0 0-15,3-6 16,3-3-1,4 9-15,2-3 16,3 3-16,3 3 16,0 3-1,0 0-15,0 0 16,97-3 0,-23 6-16,9 0 15,-6-3 1,0-3-16,-9-2 15,-11-4-15,-19 3 16,-17 0 0,-9 0-1,-6 3-15,-4-3 16,-2-3-16,0 9 16,-5-21-16,-1 7 15,0-4 1,-3 3-16,3-3 15,0 6 1,0 7-16,3 2 16,0 0-1,3 3-15,0 0 16,0 0-16,0 0 16,0 0-1,0 0-15,39 32 16,-13-14-1,1 0-15,0-1 16,-7-2 0,-5 0-16,-12-3 15,-33 38 1,-61 66-16</inkml:trace>
  <inkml:trace contextRef="#ctx0" brushRef="#br0" timeOffset="157998.151">9662 14985 0,'0'0'0,"0"0"15,0 0-15,0 0 16,-29-12-16,23 9 16,0 0-1,0 0-15,0-3 16,6 6 0,0 0-16,0 0 15,0 0 1,0 0-16,89 0 15,-42-6-15,7 6 16,11 0 0,-6 0-16,-6-6 15,-11 4 1,-7-1-16,-5 3 16</inkml:trace>
  <inkml:trace contextRef="#ctx0" brushRef="#br0" timeOffset="158323.003">9739 15299 0,'0'0'0,"0"0"0,0 0 15,0 0-15,0 0 16,0 0 0,-29-27-16,23 21 15,0 3 1,6 0-16,0 3 16,0 0-16,0 0 15,0 0 1,89-15-16,-30 9 15,6 1 1,0 10-16,0 10 16</inkml:trace>
  <inkml:trace contextRef="#ctx0" brushRef="#br0" timeOffset="159214.435">10758 15118 0,'0'0'0,"0"0"0,0 0 16,0 0-1,0 0-15,0 0 16,35-29-1,-11 20-15,0-3 16,-1 9 0,-5 0-16,0 0 15,0 6-15,-7 3 16,-5 6 0,0 8-16,-6 19 15,-6 17 1,0 12-16,1 6 15,5-6 1,5-6-16,1-14 16,12-10-1,0-5-15,6-10 16,-1-8-16,1-9 16,-6-9-1,11-15-15,1-17 16,5-18-1,-5-4-15,-6-8 16,-1 6-16,-5 3 16,-6 11-1,-6 19-15,0 2 16,0 12 0,0-2-16,-3 8 15,6 0 1,8 0-16,19-3 15,14 3-15,6 9 16,7 6 0,2 0-16</inkml:trace>
  <inkml:trace contextRef="#ctx0" brushRef="#br0" timeOffset="159527.158">11619 15538 0,'0'0'0,"0"0"16,0 0-1,0 0-15,0 0 16,0 0 0,0 0-16,0 0 15,-26 36-15,20-1 16,-3 10 0,-3 5-16,-3 3 15,-6 15 1</inkml:trace>
  <inkml:trace contextRef="#ctx0" brushRef="#br0" timeOffset="160697.787">10799 14698 0,'0'0'0,"0"0"15,0 0-15,0 0 16,0 0-1,0 0-15,59 6 16,-5 0-16,11 0 16,-6 0-1,0-6 1,-17 0-16,-7 0 16,-5-6-16,-7 0 15,-5 0 1,-6 3-16,-6-6 15,-6 0 1,0-3-16,0 12 16,0 0-16,0 0 15,-24-32 1,18 26-16,0 0 16,6 6-16,0-3 15,0 0 1,0 3-16,6 0 15,-6 0 1,42 6-16,-10 6 16,13 5-1,-4-2-15,-8 3 16,-9-6 0,-10-3-16,-5-3 15,-6 5-15,-3-11 16,-38 51-1,-1-19-15,7 1 16,5 5 0</inkml:trace>
  <inkml:trace contextRef="#ctx0" brushRef="#br0" timeOffset="161505.238">12173 15293 0,'0'0'0,"0"0"16,0 0-16,0 0 15,0 0 1,0 0-16,0 0 16,-6 29-16,3-20 15,0 0 1,0-3-16,0-3 15,3-3-15,0 0 16,0 0 0,0 0-16,0 0 15,0 0 1,0 0-16,0 0 16,0 6-1</inkml:trace>
  <inkml:trace contextRef="#ctx0" brushRef="#br0" timeOffset="162247.626">12641 15118 0,'0'0'0,"0"0"0,0 0 16,0 0-16,14-29 16,-5 20-1,0-3-15,-3 9 16,0 0-1,-3 3-15,-3 0 16,0 0 0,-6 83-16,-3-15 15,0 3-15,6 6 16,6-6 0,3-15-16,6-12 15,6-5 1,8-12-16,4-7 15,0-11-15,-4-9 16,1-6 0,0-12-1,2-20-15,-5-12 16,-6-4-16,-4-2 16,-5 6-1,0 11-15,0 1 16,0 5-1,3 7-15,3 2 16,2 6-16,4 4 16,3-1-1,-1 6-15,1 9 16,3 6 0</inkml:trace>
  <inkml:trace contextRef="#ctx0" brushRef="#br0" timeOffset="162511.582">13141 15488 0,'0'0'0,"0"0"16,0 0-16,0 0 15,0 0 1,0 0-16,-12 39 16,6-7-1,0 7-15,-3-1 16,3 0-16,0 1 16,0-1-1</inkml:trace>
  <inkml:trace contextRef="#ctx0" brushRef="#br0" timeOffset="165314.209">11388 15627 0,'0'0'0,"0"0"0,0 0 16,0-29 0,0 20-16,0 3 15,3-3-15,0 0 16,6-3 0,3 6-16,3 0 15,3 3 1,-1 0-16,1 3 15,3 0 1,-1 3-16,-2 0 16,0 0-16,3 3 15,-6-3 1,-1 3-16,-2 0 16,-3 0-1,-3 3-15,-3 0 16,-3 0-1,0-9-15,0 0 16,-18 44-16,6-23 16,-5-4-1,-4 4-15,-6-3 16,-2 6 0,-4-10-16,9 4 15,7-6-15,5-3 16,3-3-1,6 6-15,3-6 16,6-1 0,9 1-16,2-3 15,7 3 1,3 0-16,-1 3 16,4-3-1,0 0-15,-1 0 16,-2-6-16,5 12 15,7-1 1</inkml:trace>
  <inkml:trace contextRef="#ctx0" brushRef="#br0" timeOffset="166483.963">12720 14778 0,'0'0'0,"0"0"15,0 0 1,0 0-16,0 0 16,0 0-16,0 0 15,42 3 1,2 0-16,10-3 15,2 0 1,-9 0-16,-2-3 16,-10 0-1,-8-3-15,-9-6 16,-7 6-16,-5-3 16,-3 0-1,-3 0-15,0 9 16,0 0-16,0 0 15,-12-44 1,6 32-16,4 6 16,-1 0-1,3 3-15,0 3 16,3 0 0,-3 0-16,0 0 15,47 15 1,-18-9-16,1 6 15,-3-3-15,-7-3 16,-11 6 0,-9-6-16,0-6 15,-50 91 1,-18 22-16</inkml:trace>
  <inkml:trace contextRef="#ctx0" brushRef="#br0" timeOffset="169562.835">13854 3650 0,'0'0'0,"0"0"0,62 24 0,-14-9 0,2 6 16,-5-10-1,-4-5-15,-3 0 16,4 0 0,-1 0-16,1 0 15,-4 3 1,-2 6-16,-1-4 15,1 1-15,-1-6 16,-5-6 0,0 0-16,-1-6 15,10-6 1,17 1-16,12-13 16,6-6-1,6-14-15,6-6 16,3-10-16,17 1 15,13-15 1,-7 3-16,-5-6 16,38-26-1,15-16-15,-21 4 16,-3 29 0,0 3-16,-38 21 15,-27 24-15,-24-1 16,-14 18-1,-10 4-15,-2 5 16</inkml:trace>
  <inkml:trace contextRef="#ctx0" brushRef="#br0" timeOffset="172279.314">13724 15219 0,'0'0'0,"0"0"15,0 0-15,0 0 16,0 0-16,0 0 16,0 0-1,0 0-15,0-30 16,0 27 0,0 0-16,6 0 15,6-3 1,11-5-16,13 5 15,5 0-15,7 0 16,8-6 0,0-3-16,1 3 15,-4 3 1,-6 1-16,-8-1 16,-10 3-1,-2 6-15,-3-6 16</inkml:trace>
  <inkml:trace contextRef="#ctx0" brushRef="#br0" timeOffset="172695.926">13730 15506 0,'0'0'0,"0"0"0,0 0 16,0 0-16,-33-30 15,27 24 1,3 0-16,3 3 15,0 0 1,3 0-16,3-2 16,9-1-1,21-6-15,17 3 16,9-3-16,3 0 16,-6 6-1,-2 0-15,5 3 16,-6 1-1,-3-4-15,-2-3 16,-4-3 0</inkml:trace>
  <inkml:trace contextRef="#ctx0" brushRef="#br0" timeOffset="173312.446">14967 15118 0,'0'0'16,"0"0"-16,0 0 0,0 0 15,0-32 1,0 20-16,0-3 15,0-3 1,-3 6-16,-3 1 16,-2-4-1,-4-3-15,-9 9 16,-3-3 0,-5 0-16,-7 6 15,4 6-15,2 0 16,0 12-1,-11 21-15,0 11 16,2 10 0,9-1-16,10 0 15,5-9 1,9 1-16,6-7 16,9 1-16,6 11 15,8-3 1,10-8-16,8-9 15,7-7 1,2-14-16,-8-3 16,-4-12-1,0-15-15,-2-8 16,-6-10-16,-7-5 16,-8-6-1,-9 2-15,-9 4 16,-15-12-1,-23 5-15,-21-2 16</inkml:trace>
  <inkml:trace contextRef="#ctx0" brushRef="#br0" timeOffset="176664.635">17581 13425 0,'0'0'0,"0"0"16,0 0-16,0 0 0,0 0 0,0 0 15,0 0 1,0 0-16,0-32 16,0 32-1,0-6-15,0 6 16,0 0-1,0 0-15,0 0 16,0 0-16,0 0 16,-12 89-1,4-18-15,2 12 16,3 8 0,6 10-16,6-6 15,-4-4 1,4 1-16,0-6 15,-9 9-15,-12 20 16,-2 6 0,5-17-16,3-30 15,3-15 1,6-14-16,0-13 16,0 1-16,3-10 15,0-14 1,-4-9-16</inkml:trace>
  <inkml:trace contextRef="#ctx0" brushRef="#br0" timeOffset="177628.372">20527 13233 0,'0'0'0,"0"0"16,0 0-16,0 0 16,0 0-16,0 0 15,0-30 1,0 30-16,0 0 15,0 0 1,0 0-16,0 0 16,0 0-1,21 68-15,-10-20 16,-5 8-16,3 12 16,-3-3-1,-3 6-15,-3-6 16,0-8-1,3 2-15,0 3 16,3 0-16,-3-3 16,0-3-1,-3 1-15,-3 14 16,-6 6 0,-3 6-16,3-1 15,3-5 1,6-12-16,0-2 15,0-10 1,0-9-16,0 1 16,-3-7-16,0-8 15,-5-4 1,-7-5-16,-3-3 16</inkml:trace>
  <inkml:trace contextRef="#ctx0" brushRef="#br0" timeOffset="177777.595">19947 15065 0,'0'0'0,"0"0"0</inkml:trace>
  <inkml:trace contextRef="#ctx0" brushRef="#br0" timeOffset="178111.197">19751 15100 0,'0'0'0,"0"0"16,0 0-16,0 0 15,0 0 1,0 0-16,0 0 15,0 0 1,0 0-16,15-32 16,3 29-16,8-3 15,19 0 1,26-6-16,12 6 16,6-3-1,-10 6-15,-5 3 16,-5 0-1,-7 0-15,-3 3 16,-12-3-16,-11 0 16,-10 0-1,-5-8-15,0-13 16</inkml:trace>
  <inkml:trace contextRef="#ctx0" brushRef="#br0" timeOffset="179072.026">17164 14124 0,'0'0'0,"0"0"0,-30-24 16,15 12-16,1 0 16,2 1-16,3 5 15,3 0 1,3 3-16,3 3 16,0 0-1,0 0-15,104 15 16,-16-4-1,25-2-15,14 0 16,-17 0-16,-21 3 16,-21-3-1,-18-3-15,-11 0 16,-10-3 0,-8 0-16,-6-3 15,-4 0 1,-2 0-16,-6 0 15,0 0-15,-3 0 16,0 0 0,0 0-16,0 0 15,0 0 1,0 0-16,-100-3 16,40-3-1,-5 0-15,-3-6 16,-3 0-1,-12-3-15,-20-3 16,-7 7-16,15-1 16,10-9-1,22 9-15,16 0 16,11-2 0,4 5-16,5 0 15,4 3 1,5-3-16,3 9 15,3-6-15,6 6 16,6-6 0</inkml:trace>
  <inkml:trace contextRef="#ctx0" brushRef="#br0" timeOffset="179927.497">16513 13029 0,'0'0'0,"0"0"0,0 0 15,0 0 1,0 0-16,0 0 16,0 0-1,0 0-15,0 0 16,0 0-16,-42 18 15,10 2 1,-13 25-16,-5 17 16,5 9-1,4 9-15,5 8 16,7-5-16,11-9 16,12-14-1,12-1-15,6-3 16,9 0-1,8-3-15,7-8 16,2-4 0,1-8-16,2-12 15,-2-16-15,2-5 16,15-11 0,15-7-16,12-15 15,-12-5 1,-11-1-16,-19 7 15,-8-7 1,-10 10-16,-8-4 16,-3-2-16,-3-10 15,-6-11 1,-9 3-16,-9 2 16,-12-5-1,-38-18-15,-44-12 16,-42 12-1,-18 12-15</inkml:trace>
  <inkml:trace contextRef="#ctx0" brushRef="#br0" timeOffset="182610.22">18011 15976 0,'0'0'0,"-15"-41"16,12 23-16,0 0 16,3 4-1,0-4-15,3-3 16,0 0-16,0 4 16,-3 5-1,3 0-15,-3 6 16,0 3-1,0 3-15,0 0 16,0 0 0,0 0-16,-15 71 15,-3 12-15,3 15 16,6-13 0,9-16-16,3-16 15,3-12 1,3-8-16,0-15 15,0-1 1,0-8-16,3-6 16,-12-3-16,71-35 15,-9-25 1,9-34-16,-9 5 16,-18 18-1,-11 15-15,-9 11 16,-9 13-1,-4-1-15,-2 10 16,-3-4-16,0-6 16,0 10-1,-3 2-15,-6 6 16,0 3 0,0 12-16,3 0 15,0 0 1,-38 83-16,11 9 15,3 23-15,7-14 16,5-6 0,6-24-16,3 0 15,18-21 1,11-11-16</inkml:trace>
  <inkml:trace contextRef="#ctx0" brushRef="#br0" timeOffset="183328.062">18558 16189 0,'0'0'0,"0"0"16,0 0-16,0 0 15,0 0 1,0 0-16,0-29 16,15 23-16,9 0 15,-1 3 1,1 3-16,0 3 16,-4 3-1,-5 0-15,-6 0 16,-3 6-1,-6-4-15,0-8 16,-6 24-16,-3-9 16,0-3-1,0 0-15,1-1 16,2-2 0,0-3-16,3-6 15,3 6-15,0-6 16,3 6-1,0-6-15,3 6 16,3-3 0,2 3-16,4 6 15,0 0 1,-3 8-16,-3-2 16,-6 6-16,-3-4 15,-12 7 1,-12 6-16,-17-10 15,-7-5 1,10-9 0,5 3-16</inkml:trace>
  <inkml:trace contextRef="#ctx0" brushRef="#br0" timeOffset="184360.285">17854 15488 0,'0'0'0,"0"0"0,-30-27 15,21 19 1,3-1-16,3-3 15,3 12 1,0 0-16,51-39 16,-4 25-1,39-10-15,11 9 16,1-3 0,-15 6-16,-12 7 15,-6-4-15,-6-3 16,-14 6-1,-16 0-15,-8 3 16,-12-3-16,-9 3 16,-3 0-1,-3-3-15,-3-6 16,-6 7 0,-5-10-16,-4-3 15,0 6 1,1-3-16,2 4 15,3-1-15,3 9 16,7 0 0,5 3-16,0 0 15,3 0 1,3 0-16,3 0 16,-6 0-1,0 0-15,41 12 16,-23-6-16,-6-1 15,-4 1 1,-5 3-16,-3-9 16,-20 45-1,-1 5-15,-9 21 16</inkml:trace>
  <inkml:trace contextRef="#ctx0" brushRef="#br0" timeOffset="185129.005">18813 15432 0,'0'0'0,"0"0"0,0 0 0,12-39 15,14 22-15,25-10 16,31-6-1,-2 1-15,-12 14 16,-14 3 0,-16 3-16,-14 12 15,-9 0-15,-3 6 16,-4 3 0</inkml:trace>
  <inkml:trace contextRef="#ctx0" brushRef="#br0" timeOffset="185292.401">19147 15263 0,'0'0'0,"0"0"0,0 0 15,0 0 1,-35 30-16,8 8 16,-11 24-1,-16 27-15,13 12 16,8 2-16</inkml:trace>
  <inkml:trace contextRef="#ctx0" brushRef="#br0" timeOffset="185924.043">19349 15825 0,'0'0'0,"0"0"0,0 0 16,0 0 0,11-44-16,4 3 15,9-13-15,0 4 16,-1 12 0,-5 11-16,0 9 15,0 18 1,-1 0-16,7 24 15,9 23 1,2 33-16,1 24 16,-1 29-1,-5-30-15,-7-26 16,-2-26-16,-6-13 16,-6-14-1,-3-9-15,-3-9 16,0-6-16,0-12 15</inkml:trace>
  <inkml:trace contextRef="#ctx0" brushRef="#br0" timeOffset="186530.257">20124 15674 0,'0'0'0,"0"0"16,0 0-16,0 0 15,6-32 1,0 20-16,0 6 15,-3-3 1,0 3-16,0 0 16,0 6-1,-3-5-15,0 5 16,0 0-16,0 0 16,-3 0-1,3 0-15,0 0 16,-56 32-1,-7 12-15,-31 33 16,-28 39 0,-8 11-16,26-20 15,33-36-15,24-24 16,14-17 0,13-10-16,8-8 15,3-6 1,6-6-16,0 6 15,0-3-15,3-3 16,0 0 0,0 0-1,0 0-15,0 0 16,0 0-16,0 0 16,-3 0-1,3 0-15,0 0 16</inkml:trace>
  <inkml:trace contextRef="#ctx0" brushRef="#br0" timeOffset="187534.22">20180 16166 0,'0'0'0,"0"0"16,0 0-16,0 0 16,12-30-1,-3 15-15,-3 9 16,0-2 0,-3 2-16,0 3 15,0 0-15,-3-3 16,0 6-1,0-6-15,0 6 16,0-6 0,0 6-16,0-3 15,0 0 1,0 0-16,0 3 16,0 0-16,0 0 15,0 0 1,0 0-16,-6 74 15,3-35 1,0 2-16,0 0 16,0-8-1,3-9-15,0-4 16,0-5-16,0-6 16,0-3-1,0-6-15,0 6 16</inkml:trace>
  <inkml:trace contextRef="#ctx0" brushRef="#br0" timeOffset="189107.972">19858 15476 0,'0'0'0,"0"0"0,0 0 16,0 0 0,0 0-16,0 0 15,47-15-15,-11 7 16,-1-1 0,-5 3-16,-10 0 15,-2 3 1,0 0-16,-3-3 15,0 0 1,-4-3-16,-2 3 16,-3 6-16,-3-6 15,-3 6 1,0 0-16,0 0 16,0 0-1,0 0-15,3-6 16,0 6-1,0 0-15,0 0 16,0 0-16,3 6 16,0-6-1,0 0-15,0 0 16,0 0 0,-3 0-16,0 0 15,-3 0 1,0 0-16,0 0 15,0 0 1,-66 0-16,13 6 16,-6-6-16,3 0 15,5 0 1,10 0-16,8 0 16,7-6-1,5 6-15,6 0 16,3 0-1,3 0-15,4 0 16,2 0-16,3 0 16,0 0-1,0 0-15,0 0 16</inkml:trace>
  <inkml:trace contextRef="#ctx0" brushRef="#br0" timeOffset="189488.257">19976 15251 0,'0'0'0,"0"0"0,0 0 16,0 0-16,0 0 15,0 0 1,0 0-16,0 0 15,0 0 1,0 0-16,0 0 16,42 6-16,-1 3 15,3-3 1,1-6-16,-7 6 16,-8-6-1,-9 0-15,-7 0 16,-2 0-1,-9 0-15,-3 6 16,0-6 0,0 0-16,-97 65 15,28-3-15,13-3 16</inkml:trace>
  <inkml:trace contextRef="#ctx0" brushRef="#br0" timeOffset="190525.799">21545 15393 0,'0'0'0,"0"0"16,0 0-16,-9-32 16,9 26-1,0 0-15,3 3 16,0 0 0,-3 0-16,0 3 15,0 0 1,0 0-16,0 0 15,-32 104-15,-1-4 16,3 10 0,10-13-16,8-2 15,9-24 1,6-15-16,6-11 16,6-13-16,5-11 15,4-15 1,6-6-16,14-27 15,12-29 1,6-15-16,-8-6 16,-7-12-1,-8 12-15,-4 9 16,-5 9-16,-10 15 16,-5 11-1,-3 7 1,-6 8-16,-3 6 15,-3 6-15,0 3 16,0 3 0,0 0-16,-27 80 15,1 18-15,5 5 16,6-5 0,9 5-16,3-8 15,6-6 1</inkml:trace>
  <inkml:trace contextRef="#ctx0" brushRef="#br0" timeOffset="191209.255">21903 16018 0,'0'0'0,"0"0"0,0 0 15,0 0 1,57-33-16,-22 15 16,1 7-16,-7 8 15,-5 3 1,-3 3-16,-7 3 15,-5 14 1,-6 4-16,-6 0 16,-6 2-1,-8 1-15,-7 2 16,0-8-16,4-3 16,2-9-1,6 3-15,3-6 16,3-3-1,6 0-15,0-1 16,3 1 0,6 0-16,6 3 15,3 0-15,2 9 16,1 0 0,-6 0-16,-6 5 15,-9-2 1,-15 9-16,-24 14 15,-14-5 1,0-10-16,11-8 16,10 0-1</inkml:trace>
  <inkml:trace contextRef="#ctx0" brushRef="#br0" timeOffset="192109.064">21518 15118 0,'0'0'0,"0"0"0,0 0 16,-29-12-1,23 9-15,0 0 16,3 0-1,0 0-15,3 0 16,0 3-16,0 0 16,0 0-1,95-26-15,-21 8 16,15 0 0,-3 4-16,-7 2 15,-16 0 1,-22 6-16,-11 3 15,-10 0 1,-5 0-16,-6 0 16,-6 0-16,-3 0 15,-6 0 1,-3-3-16,-3 0 16,-5 0-1,-4-2-15,3-1 16,3 0-1,1 3-15,2 0 16,3 6-16,6-3 16,3 0-1,0 3-15,3 0 16,3 0 0,-6 0-16,29 6 15,-14 6-15,-3 0 16,-6 2-1,-9 4-15,-15 15 16,-14 17 0,8 0-16,15-5 15,9-4 1</inkml:trace>
  <inkml:trace contextRef="#ctx0" brushRef="#br0" timeOffset="192432.457">22356 14958 0,'0'0'0,"0"0"0,-15-38 16,12 26-1,3 6-15,0 0 16,3 0-16,9-3 16,15 3-1,11 1-15,10-1 16,2 0 0,-3-3-16,-8 3 15,-9 0 1,-10 0-16,-8 12 15,-3 6-15</inkml:trace>
  <inkml:trace contextRef="#ctx0" brushRef="#br0" timeOffset="192592.499">22572 14958 0,'0'0'0,"0"0"0,0 0 16,0 0-1,0 0-15,0 0 16,0 0-16,0 0 15,-53 77 1,18 6-16,11 24 16,9 2-1</inkml:trace>
  <inkml:trace contextRef="#ctx0" brushRef="#br0" timeOffset="193175.106">22785 15559 0,'0'0'0,"0"0"15,0 0-15,0 0 16,0 0-16,0 0 16,-26-32-1,29 26-15,3-6 16,6-6 0,8-3-16,10-5 15,5 8 1,1 6-16,-3 3 15,-4 21 1,4 9-16,11 41 16,3 18-16,-5 6 15,-4-9 1,-8-18-16,-3-9 16,-10-23-1,-8-4-15,-3-14 16,-3-3-16,-3 0 15</inkml:trace>
  <inkml:trace contextRef="#ctx0" brushRef="#br0" timeOffset="193475.09">23381 15411 0,'0'0'0,"0"0"15,-6-35-15,6 26 16,0 3 0,3 0-16,-3 0 15,0 6-15,0 0 16,0 0 0,0 0-16,0 0 15,-45 50 1,-20 33-16,-21 24 15,-35 14 1,17-29-16,33-15 16,21 11-1,8 13-15</inkml:trace>
  <inkml:trace contextRef="#ctx0" brushRef="#br0" timeOffset="193633.948">23671 15917 0,'0'0'0,"0"0"0,0 0 15</inkml:trace>
  <inkml:trace contextRef="#ctx0" brushRef="#br0" timeOffset="193958.62">23543 15885 0,'0'0'0,"0"0"16,0 0-16,6-30 15,0 21 1,3 3-16,3 6 16,3 0-1,2 0-15,4 0 16,0 12-16,-3 3 15,-6 3 1,-12 14-16,-15 24 16,-18 10-1,-17 2-15,-6-9 16,11-15-16,16-17 16,17-6-1,12-13-15,12 1 16,11-3-1,13-6-15,17-9 16,36-14 0,23-4-16</inkml:trace>
  <inkml:trace contextRef="#ctx0" brushRef="#br0" timeOffset="194710.941">23093 15003 0,'0'0'0,"0"0"16,-32-21-16,23 15 15,3 0-15,6 0 16,0 6-1,0 0-15,0 0 16,86-38 0,-54 26-16,4 3 15,-3 0 1,-7 3-16,-5-3 16,-6 9-1,-9 0-15,-3 0 16,-3-6-16,0 6 15,-3-11 1,-3-10-16,-3 0 16,0-2-1,3 5-15,0 3 16,0-3 0,3 9-16,0 0 15,3 1 1,0 8-16,0-6 15,3 6-15,-3 0 16,0 0 0,59 32-16,-5-5 15,-4-3-15,-9-4 16,-11-8 0,-9 0-16,-9 0 15,-6-3 1,-9 2-16,-18 22 15,-27 17-15,-11 21 16,15 6 0,11 3-16</inkml:trace>
  <inkml:trace contextRef="#ctx0" brushRef="#br0" timeOffset="195232.805">24668 15630 0,'0'0'0,"0"0"0,0 0 16,0 0-1,30 6-15,-9 0 16</inkml:trace>
  <inkml:trace contextRef="#ctx0" brushRef="#br0" timeOffset="195391.929">25180 15627 0,'0'0'0,"0"0"0,0 0 16,0 0-16,36 21 16,-15-12-1,5-12-15</inkml:trace>
  <inkml:trace contextRef="#ctx0" brushRef="#br0" timeOffset="195523.239">25524 15598 0,'0'0'16,"0"0"-16,35 5 15,-17 4-15,0 3 16,-3-6-16,-4 6 16,-2-12-1,0 0-15</inkml:trace>
  <inkml:trace contextRef="#ctx0" brushRef="#br0" timeOffset="195675.101">26086 15592 0,'0'0'0,"0"0"0,0 0 16,0 0-16,33 35 15,-27-32 1,3-9-16,5-15 15</inkml:trace>
  <inkml:trace contextRef="#ctx0" brushRef="#br0" timeOffset="195752.132">26607 15583 0,'0'0'0,"71"35"16,-3 13-16,6 17 16</inkml:trace>
  <inkml:trace contextRef="#ctx0" brushRef="#br0" timeOffset="197276.021">19686 12437 0,'0'0'0,"0"0"0,0 0 16,0 0-1,47-27-15,-14 39 16,11 15 0,24 17-16,39 30 15,23 6 1,1-9-16,17-3 15,3-9-15,-15 3 16,-9 1 0,9 14-1,-20-1-15,-19 1 16,-20-6-16,3 24 16,6-3-1,3 3-15</inkml:trace>
  <inkml:trace contextRef="#ctx0" brushRef="#br0" timeOffset="197391.267">22282 13899 0,'0'0'0,"104"56"16,14 6 0,7 6-16,-4 0 15</inkml:trace>
  <inkml:trace contextRef="#ctx0" brushRef="#br0" timeOffset="198111.775">23614 14577 0,'0'0'0,"98"62"16,12 3-16,-13-9 15,-23-9 1,-17-11-16,-10-4 15,3 1 1,15 3-16,15 5 16,21 15-16,3 0 15,-4-2 1,25 11-16,2-3 16,-18-12-1,-11-2-15,6-1 16,-1-6-1,-8-8-15,-3 8 16,-9 1-16,11 2 16,25 12-1,-13 10-15,-8-4 16,-9 9 0,9 6-16,5-6 15,-8-15 1,-18-18-16,-15-8 15,-3-9-15,3-4 16,18 10 0,6 6-16,-6-1 15,-6-2 1,0 2-16,18 4 16,6-7-1,-10 4-15,-5 5 16,-6 1-16,3 5 15,6 7 1,6 2-16,-15-6 16,-12-2-1,-6-4-15,-3-2 16,4-1 0,14 6-16,8-5 15,-5 2-15,0 13 16,-3 5-1,15 3-15,44 21 16,10 9 0,-7-4-16,21 13 15,-15 3 1,-12-1-16</inkml:trace>
  <inkml:trace contextRef="#ctx0" brushRef="#br0" timeOffset="201406.898">17939 16903 0,'0'0'0,"0"0"16,0 0-16,0 0 16,0 0-1,0 0-15,0 0 16,-41-33-1,26 24-15,-3 3 16,4 0-16,-1 0 16,6 6-1,0 0-15,3 0 16,3-5 0,3 5-16,0-3 15,6 0-15,9-3 16,9-3-1,11-3-15,15 3 16,19 0 0,2-6-16,-3 4 15,-3 5 1,-9-3-16,-6 3 16,-5 0-16,-1 6 15,4 6 1,5-3-16,0-3 15,0 0 1,1-3-16,-1-3 16,-3 0-1,-5 0-15,-4-3 16,-5 6-16,-1-3 16,1 3-1,2 3-15,7 0 16,-4 0-1,1 0-15,-1-3 16,-3 1 0,1-4-16,-4 6 15,1-6-15,2-3 16,7 3 0,8-3-16,6 0 15,1 3 1,-4 0-16,-3 0 15,-3 0 1,4 3-16,5 1 16,12-1-16,9-3 15,9 0 1,-3 0-16,8 0 16,1 9-1,-24-6-15,-15 0 16</inkml:trace>
  <inkml:trace contextRef="#ctx0" brushRef="#br0" timeOffset="205306.163">1261 9173 0,'0'0'0,"0"0"0,0 0 0,0 0 15,0 0-15,0 0 16,-24 50-16,13-20 16,-1 11-1,0 12-15,-12 18 16,1 12 0,-7 15-16,12-1 15,12-28 1,6-13-16,6-15 15,6-17-15,6-3 16,5-16 0,7-5-16,17-11 15,19-31 1,11-20-16,5-24 16,-11-20-1,0-4-15,-17 16 16,-19 31-16,-11 25 15,-12 11 1,0 15-16,-12 6 16,0 4-1,0 4-15,0-2 16,-18 57 0,-6 14-16,6 12 15,7-1-15,-1 19 16,6-18-1,18-12-15,17 6 16</inkml:trace>
  <inkml:trace contextRef="#ctx0" brushRef="#br0" timeOffset="205941.123">2232 9711 0,'0'0'0,"0"0"15,-30-12-15,25 9 16,5 0 0,0 3-16,0 0 15,0 0-15,0 0 16,0 0-1,0 0-15,0 0 16,11 27 0,-11-6-16,0-3 15,-11 8 1,-7-2-16,0 3 16,0-10-1,1-5-15,5-6 16,6-3-16,0 3 15,0-6 1,6 6-16,6 3 16,0 3-1,6 5-15,-1 7 16,1 6 0,-6-1-16,-6 4 15,-6 5-15,-11 13 16,-13 5-1,-17-9-15,5-23 16,7-15-16</inkml:trace>
  <inkml:trace contextRef="#ctx0" brushRef="#br0" timeOffset="206895.904">1344 8678 0,'0'0'0,"0"0"15,0 0-15,0 0 16,0 0-1,47 15-15,-17-9 16,17 0 0,7 6-16,11-6 15,-6-6-15,-6 0 16,-5 0 0,-13 0-16,-11-6 15,-6 0 1,-7 0-16,-11 0 15,0-3-15,0 9 16,0 0 0,-29-44-16,11 26 15,6 9 1,6 0-16,0 6 16,6-3-1,0 6-15,0 0 16,12 0-16,-12 0 15,48 12 1,-13-3-16,1 3 16,-7 0-1,-11 6-15,-12 2 16,-6 1 0,-12 18-16,-23 11 15,-25 12-15</inkml:trace>
  <inkml:trace contextRef="#ctx0" brushRef="#br0" timeOffset="207179.084">2570 9131 0,'0'0'0,"0"0"16,0 0-16,0 0 16,0 0-1,11 33-15,-5-7 16,6-5-1,6-6-15</inkml:trace>
  <inkml:trace contextRef="#ctx0" brushRef="#br0" timeOffset="208155.497">3345 9575 0,'30'-53'0,"5"-6"0,1-18 15,-18 15-15,-7 17 16,-5 19 0,0 2-16,0 9 15,0-3 1,6 4-16,0-4 16,0 6-1,-1 9-15,1 3 16,6 15-16,18 44 15,-1 47 1,1 31-16,-1-4 16,-5-12-1,5-32-15,-5-18 16,-6-15-16,-13-23 16,1-13-1,0-8-15,-6-6 16</inkml:trace>
  <inkml:trace contextRef="#ctx0" brushRef="#br0" timeOffset="208505.807">4263 9158 0,'0'0'0,"0"0"0,0 0 16,0 0-16,0 0 16,0 0-1,-36 0-15,-5 38 16,-24 39-1,-30 39-15,-29 23 16,11-18-16,30-17 16,30-30-1,17-27-15,13-11 16,11-16 0,6-8-16</inkml:trace>
  <inkml:trace contextRef="#ctx0" brushRef="#br0" timeOffset="208756.131">4346 9551 0,'0'0'0,"0"0"0,0 0 15,0 0 1,0 0-16,0 0 16,0 42-1,-6-4-15,0 7 16,-12 17 0,6 3-16,6 6 15</inkml:trace>
  <inkml:trace contextRef="#ctx0" brushRef="#br0" timeOffset="211076.08">4861 9401 0,'0'0'0,"0"0"0,0 0 16,0 0-16,0 0 15,0 0 1,0 0-16,47-6 15,12 6 1,30 0-16,12 0 16,-12 0-1,-6 0-15,-12 0 16,-6 0-16,-18-6 16,-11 6-1,-13-6-15,-5 0 16,-12 0-1,-6-3-15,0 9 16,0 0-16,-24-38 16,7 17-1,-7-3-15,0 9 16,-5-2 0,5 5-16,0 6 15,6 0 1,7 3-16,-1 0 15,0 0 1,6 0-16,6 3 16,0 0-16,0 0 15,0 0 1,0 0-16,0 0 16,83 62-1,-42-32-15,7-1 16,11 1-16,-6-3 15,-11-4 1,-7-8-16,-5-3 16,-12-6-1,-1 3-15,-11-3 16,0-3 0,-6 0-16,0 0 15,-29 11 1,-37 19-16,-22 17 15,-19 15-15,24 15 16,12-3 0</inkml:trace>
  <inkml:trace contextRef="#ctx0" brushRef="#br0" timeOffset="212455.105">6211 8936 0,'0'0'0,"0"0"16,0 0-16,35-21 15,-17 15 1,-6 3-16,0 0 15,0 3-15,-7 3 16,1 0 0,0 18-16,-6 9 15,0 23 1,-6 15-16,0 9 16,6-6-1,-5-3-15,5-18 16,0-8-16,0-7 15,0-5 1,0-7-16,11 1 16,-5-9-1,6-3-15,6-3 16,-6-9 0,11-3-16,7-9 15,11-6-15,13-9 16,-1 1-1,0-10-15,-5 1 16,-7-13 0,-5 1-16,-7-3 15,-5-1 1,-6 4-16,-1 0 16,1-1-1,-6 16-15,0 5 16,0 4-16,-6 11 15,6 3 1,-7 9 0,1 3-16</inkml:trace>
  <inkml:trace contextRef="#ctx0" brushRef="#br0" timeOffset="213221.211">6969 9350 0,'0'0'0,"0"0"0,0 0 16,0 0-16,0 0 16,0 0-1,0 0-15,0 0 16,0 0-16,0 0 15,0 0 1,0 0-16,29 18 16,-17-6-1,-6-3-15,0 3 16,-6 5 0,0-17-16,-12 39 15,6-19-15,-6 1 16,-6-3-1,7 0-15,-1-6 16,0-4 0,0 4-16,6-6 15,6-3 1,0 0-16,0 0 16,0 0-16,0 0 15,6-3 1,0 3-16,0 0 15,6 3 1,0 0-16,5 6 16,1-1-1,0-2-15,-6 9 16,-6 0 0,-6-3-16,0 5 15,0-2-15,-12 6 16,0-1-1,-6 1-15,0 0 16,-5-4 0,-7-5-16,1-3 15,-13-6-15</inkml:trace>
  <inkml:trace contextRef="#ctx0" brushRef="#br0" timeOffset="214047.364">7537 9267 0,'0'0'0,"0"0"16,0 0-16,0 0 16,0 0-1,0 0-15,0 0 16,0 0-1,0 0-15,0 0 16,0 0-16,0 0 16,0 0-1,0 0-15,0 0 16,0 0 0,0 0-16,35-14 15,-17 14 1,-6 0-16,0 0 15,0 0-15,-6 2 16,-6 1 0,0 0-16,0-3 15,0 0 1,0 0-16,0 0 16,0 0-1,0 0-15,0 0 16,0 0-16,0 0 15</inkml:trace>
  <inkml:trace contextRef="#ctx0" brushRef="#br0" timeOffset="-214708.682">8170 9214 0,'0'0'0,"0"0"15,0 0-15,0 0 16,-11-35 0,5 20-16,6 0 15,-6-9 1,6 4-16,6-10 15,0-9-15,5 1 16,7 0 0,-6 11-16,0 3 15,0 15 1,0 3-16,-1 3 16,1 3-16,-12 0 15,48 24 1,-13 9-16,13 17 15,-1 6 1,6 9-16,-11 6 16,-1 0-1,-5-14-15,-13-13 16,1-11-16,-12-7 16,0-14-1,-6 0-15,-6-6 16,0-3-1</inkml:trace>
  <inkml:trace contextRef="#ctx0" brushRef="#br0" timeOffset="-214191.172">8757 8965 0,'0'0'0,"0"0"0,0 0 16,0 0-1,0 0-15,0 0 16,35-20-16,-35 17 16,6 0-1,-6 3-15,6 0 16,-6 0 0,6 0-16,-6 0 15,0 0-15,0 3 16,0-3-1,-12 32-15,-12 13 16,-29 29 0,-36 29-16,-5-14 15,17-24 1,11-9-16,1-2 16,6-13-1,-6-8-15,18-7 16,17-5-16,12-9 15</inkml:trace>
  <inkml:trace contextRef="#ctx0" brushRef="#br0" timeOffset="-211772.887">8970 9445 0,'0'0'0,"0"0"0,0 0 15,0 0-15,0 0 16,0 0-1,12 77-15,-12 6 16,0 0 0,-6-12-16,0-15 15,0-12 1</inkml:trace>
  <inkml:trace contextRef="#ctx0" brushRef="#br0" timeOffset="-210407.432">5986 8622 0,'0'0'0,"0"0"0,0 0 0,59-32 15,12 26 1,24 0-16,5 9 15,25 0 1,-7 3-16,-29 0 16,-18-1-1,-24 1-15,-11-6 16,-18 0-16,-7-6 16,-5 1-1,-6-1-15,0 6 16,0 0-1,-17-33-15,11 21 16,0 6 0,6 0-16,0 3 15,0 0-15,0 1 16,6 2 0,0 0-16,-6 0 15,0 0 1,0 0-16,29 26 15,-29-5 1,-12 8-16,-17 28 16,-24 23-16</inkml:trace>
  <inkml:trace contextRef="#ctx0" brushRef="#br0" timeOffset="-209872.432">7892 8539 0,'0'0'0,"0"0"16,0 0-16,30-3 15,17 3 1,12 3-16,12 3 16,-11 0-1,-7 0-15,-12 0 16,-11-3-16,-6 0 15,-7-3 1,-11 0-16,-6 0 16,0-3-1,0 3-15,0 0 16,-17-27 0,5 13-16,0 2 15,6 3-15,0 3 16,12 3-1,0 0-15,12 0 16,17 3 0,24 3-16,6 3 15,-17 3-15,-19 3 16,-34 14 0,-43 30-16</inkml:trace>
  <inkml:trace contextRef="#ctx0" brushRef="#br0" timeOffset="-209059.11">3535 8826 0,'0'0'0,"59"-20"15,30 2-15,5 12 16,-11 6-1,-12 3-15,-6 0 16,-17 3-16,-13-6 16,-11 6-1,-6-6-15,-12 0 16,-6-6 0,0 6-16,0 0 15,-24-21 1,12 3-16,-6 1 15,7 2-15,5 3 16,0 3 0,6 3-16,6 3 15,0 3 1,-6 0-16,0 0 16,41 24-1,-23 3-15,-6 2 16,-18 13-16,-6 40 15,-6 46 1</inkml:trace>
  <inkml:trace contextRef="#ctx0" brushRef="#br0" timeOffset="-208455.643">9556 9013 0,'0'0'0,"71"12"0,-12-1 15,0 1 1,6-3-16,-17-3 16,-19 0-1,-11-6-15,-6 6 16,-12 6-1</inkml:trace>
  <inkml:trace contextRef="#ctx0" brushRef="#br0" timeOffset="-208193.566">9313 9149 0,'0'0'0,"0"0"0,0 0 15,0 0-15,47 15 16,7 0 0,23-4-16,0-5 15,12 12 1,5-9-16,7-6 15,5-3 1</inkml:trace>
  <inkml:trace contextRef="#ctx0" brushRef="#br0" timeOffset="-207436.643">10545 8820 0,'0'0'0,"0"0"0,0 0 16,17-32-16,-11 32 16,6-3-1,-6 3-15,-6 0 16,0 0 0,42 53-16,-31-2 15,1 14-15,-6 9 16,6 6-1,6-4-15,-6-19 16,5-13 0,1-11-16,0-4 15,0-8 1,-1-9-16,1-6 16,0-6-16,0-12 15,11-21 1,13-29-16,-7-21 15,1-5 1,-7-7-16,-5 21 16,-6 18-16,-6 23 15,5 6 1,1 10-16,0-1 16,12 6-1,-1 3-15,7 3 16,5 0-1,4 6-15,2 0 16</inkml:trace>
  <inkml:trace contextRef="#ctx0" brushRef="#br0" timeOffset="-206960.581">11359 9332 0,'0'0'0,"0"0"16,0 0-16,0 0 15,-9-32 1,15 23-16,3-3 16,5 6-16,1-3 15,0 3 1,0 6-16,-15 0 15,0 0 1,0 0-16,-3 60 16,-24-28-1,1 4-15,5-10 16,6-8-16,6-9 16,6-3-1,3-6-15,3 6 16,3-3-1,12 3-15,11 6 16,1-1 0,-6 7-16,-6-9 15,-10 3 1,-11 3-16,-11-4 16,-16 1-16,-3-6 15,13-6 1,2 0-1</inkml:trace>
  <inkml:trace contextRef="#ctx0" brushRef="#br0" timeOffset="-206427.589">12010 9004 0,'0'0'0,"0"0"15,0 0-15,0 0 16,12 44-1,-27-17-15,-15 11 16,-11 1 0</inkml:trace>
  <inkml:trace contextRef="#ctx0" brushRef="#br0" timeOffset="-205494.332">12439 8744 0,'0'0'0,"0"0"15,0 0-15,0 0 16,0 0-1,33 11-15,-21 4 16,2 3 0,-2 6-16,-3 8 15,-3 18 1,-6 10-16,0 14 16,3-3-1,6-6-15,6-12 16,2-15-16,1-14 15,0-6 1,0-12-16,0-6 16,-1-9-16,10-12 15,3-17 1,2-13-16,7-25 16,-4-1-1,1-6-15,-4 18 16,-5 14-1,-6 19-15,-7 11 16,-2 3 0,0 12-16,-3 0 15,0 3-15,6 3 16,5 3 0</inkml:trace>
  <inkml:trace contextRef="#ctx0" brushRef="#br0" timeOffset="-205059.63">13070 9143 0,'0'0'0,"0"0"15,0 0-15,0 0 16,0 0 0,0 0-16,-3 53 15,-15 12 1,-15 24-16,-5 6 15,0 0 1</inkml:trace>
  <inkml:trace contextRef="#ctx0" brushRef="#br0" timeOffset="-204257.921">10414 8285 0,'0'0'0,"0"0"16,0 0-16,0 0 16,0 0-1,0 0-15,42-27 16,29 30-1,24 0-15,23 3 16,0-12 0,-11 0-16,-12-9 15,-36 4-15,-18 5 16,-17 3 0,-6-6-16,-12 0 15,-6-3 1,0 12-16,0 0 15,-18-30 1,0 16-16,6-1 16,-5-3-16,5 12 15,0-3 1,6 3-16,0 6 16,6 0-1,6 0-15,-6 0 16,30 9-16,5 12 15,7-3 1,-13 5-16,-5-8 16,-18 3-1,-18 15-15,-30 29 16,-34 26 0</inkml:trace>
  <inkml:trace contextRef="#ctx0" brushRef="#br0" timeOffset="-203642.654">12368 8385 0,'0'0'0,"0"0"0,0 0 16,50-32 0,-2 32-16,14 6 15,21 0-15,12 3 16,-12-4 0,-21 1-16,-21-6 15,-17 0 1,-9 0-16,-9-8 15,-6 8-15,0 0 16,-33-57 0,9 28-16,4 2 15,5 6 1,6 4-16,9 11 16,6 0-1,12 0-15,5 6 16,13 6-16,5 12 15,-2 8 1,-13 4-16,-14 8 16,-24 21-1,-79 63-15,-87 55 16</inkml:trace>
  <inkml:trace contextRef="#ctx0" brushRef="#br0" timeOffset="-201410.941">13703 5083 0,'0'0'0,"0"0"16,0 0-16,0 0 16,39 12-16,-16-7 15,4-10 1,9-7-16,5-6 16,0-6-1,-5 12-15,-6 1 16,-7 11-1,-2 0-15,3 6 16,2 5-16,1-5 16,3-3-1,5-6-15,12-9 16,13-5 0,-7-1-16,-9 3 15,-8 15 1,-1 9-16,4 3 15,-1 0-15,4 5 16,-1-11 0,-5 0-16,2-6 15,4-6 1,5 0-16,-2 6 16,-1-5-1,0 5-15,-5 0 16,-1 0-16,7-6 15,11-6 1,21-6-16,0-3 16,-9 6-1,-6 10-15,-12-1 16,-2 0 0,-1 6-16,9 0 15,18-12-15,0-6 16,-3 3-1,-8 6-15,-7 4 16,-9 5 0,4 5-16,5 4 15,6 12 1,0 3-16,-9-12 16,-2-7-1,-10-5-15,1 0 16,-1-5-16,6-1 15,19 0 1,11 0-16,-3-6 16,-6 6-1,-6 6-15,0 6 16,21 0 0,29-6-16,4-6 15,-16-6-15,-14 3 16,-3 9-1,-6 0-15,-12 9 16,-14-3 0,-22 6-16,-11 6 15</inkml:trace>
  <inkml:trace contextRef="#ctx0" brushRef="#br0" timeOffset="-200020.868">2285 5828 0,'0'0'0,"0"0"16,0 0-16,0 0 16,0 0-1,0 0-15,30 27 16,-12-12-1,-1-9-15,1 6 16,0-6 0,6 5-16,-1-5 15,7-6-15,6-6 16,-1-5 0,12-7-16,7-3 15,-1 12 1,-6 9-16,-5 0 15,-1 3 1,1 3-16,-1-6 16,-5 6-16,-1-6 15,1 9 1,-1-3-16,7 0 16,5 6-1,0-1-15,1 1 16,-7-6-1,-5-6-15,5-6 16,7-6 0,-1 1-16,-6-7 15,7 3-15,-1 9 16,-6 0 0,1 12-16,5 0 15,-5 3 1,-7-9-16,1 6 15,5-12-15,7-3 16,5 3 0,18-3-16,6 3 15,12 12 1</inkml:trace>
  <inkml:trace contextRef="#ctx0" brushRef="#br0" timeOffset="-198392.172">13564 8942 0,'0'0'0,"0"0"15,0 0-15,0 0 16,0 0 0,50-9-16,30-3 15,33 6 1,11-3-16,1 0 15,-1-5-15,-21 8 16,-26 6 0,-23 0-16,-16 0 15,-11 0 1</inkml:trace>
  <inkml:trace contextRef="#ctx0" brushRef="#br0" timeOffset="-198055.498">13452 9318 0,'0'0'0,"0"0"0,0 0 15,29-12-15,10-3 16,26-12 0,41-8-16,13 8 15,-13 9 1,-8 7-16,-6 2 15,3 3 1,-1 0-16</inkml:trace>
  <inkml:trace contextRef="#ctx0" brushRef="#br0" timeOffset="-197292.954">15328 8590 0,'0'0'0,"0"0"0,-44 0 15,12 6 1,-13 5-16,-8 4 16,-9 12-1,-12 17-15,-3 18 16,3 9-16,14-3 16,16-2-1,14-13-15,10-6 16,8 1-1,6 2-15,6-6 16,9 9 0,12-11-16,17-1 15,9-5 1,4-9-16,2-4 16,-3-8-1,-2-9-15,8-6 16,21-6-16,0-3 15,-3-15 1,-9-5-16,-9-16 16,-8-8-1,-13 3-15,-5-6 16,-4-9-16,-2 5 16,3-17-1,-4-3-15,-8 6 16,-15 12-1,-9 12-15,-23 12 16,-66 29-16,-94 38 16</inkml:trace>
  <inkml:trace contextRef="#ctx0" brushRef="#br0" timeOffset="-194445.643">1095 11605 0,'0'0'0,"0"0"16,0 0-16,0 0 16,0 0-16,18-32 15,-18 26 1,6 6-16,-6-3 16,0 3-1,0 0-15,0 0 16,0 0-1,-18 74-15,0 9 16,-17 41-16,11 12 16,-5-20-1,17-34-15,12-22 16,0-19 0,6-14-16,6-1 15,5-14-15,1-12 16,6-12-1,23-14-15,30-42 16,18-30 0,0-23-16,-24 17 15,-18 18 1,-18 15-16,1 6 16,-12 15-16,-7 11 15,-5 19 1,-6 8-16,-6 3 15,0 6 1,0 6-16,0 6 16,-6 17-1,0 25-15,-6 37 16,1 13-16,5-9 16,6-15-1,6-9-15,17 6 16,13 9-1</inkml:trace>
  <inkml:trace contextRef="#ctx0" brushRef="#br0" timeOffset="-193939.829">2001 11881 0,'0'0'0,"0"0"15,0 0-15,0 0 16,0 0 0,0 0-16,0 0 15,0 0 1,0 0-16,0 0 16,0 0-1,12 29-15,-6-14 16,0 14-16,-6 4 15,-6 6 1,0-1-16,-6 0 16,-6-5-1,1-6-15,-1-10 16,6-5 0,6-3-16,0 0 15,0-6-15,6-3 16,6 6-1,0 0-15,12 3 16,0 3 0,11 5-16,1 10 15,-1 11 1,-5 7-16,-12-1 16,-12-11-1,-12-1-15,-17 13 16,-48 11-16,-6-18 15,6-11 1</inkml:trace>
  <inkml:trace contextRef="#ctx0" brushRef="#br0" timeOffset="-193211.724">1048 11093 0,'0'0'0,"0"0"0,30 6 15,17 9 1,36 3-16,6 2 16,-12-8-1,-18-6-15,-18-6 16,-5 0 0,-13-6-16,-5 6 15,-6-6-15,-6 0 16,-6 1-1,0 5-15,-18-27 16,-5 6 0,-1-2-16,6-4 15,0 12 1,12 3-16,0 6 16,12 0-16,0 6 15,-6 0 1,36 18-16,5-3 15,1 9 1,5-4-16,0 4 16,-11-9-1,-12-3-15,-12-3 16,-7-1-16,-16 7 16,-19 24-1,-29 49-15,-24 49 16</inkml:trace>
  <inkml:trace contextRef="#ctx0" brushRef="#br0" timeOffset="-192841.963">2410 11724 0,'0'0'0,"0"0"16,0 0-16,12 29 15,-1-11-15,7 9 16</inkml:trace>
  <inkml:trace contextRef="#ctx0" brushRef="#br0" timeOffset="-191525.598">2972 11348 0,'0'0'0,"0"0"16,0 0-1,30-24-15,-12 30 16,11 24 0,18 29-16,13 50 15,-13 4 1,-6 2-16,-17-23 15,0-18-15,-12-21 16,0-20 0,-12-10-16,5-8 15,-5-3 1</inkml:trace>
  <inkml:trace contextRef="#ctx0" brushRef="#br0" timeOffset="-191279.551">3689 11312 0,'0'0'0,"0"0"16,0 0-16,-42 42 16,-11 47-1,-30 35-15,-24 15 16,-11 3-1,35-41-15,18-30 16,18-9-16,17-18 16,12-5-1</inkml:trace>
  <inkml:trace contextRef="#ctx0" brushRef="#br0" timeOffset="-187396.316">21172 16574 0,'0'0'0,"0"0"15,0 0-15,39-18 16,-10 18-1,22 0-15,26 0 16,8-3-16,10 3 16,9 0-1,8-5-15,1-4 16,-7 0 0,-14 3-16,-3 6 15,0 0 1,5 0-16,-11-6 15,-6 3-15,-12 3 16,-2 0 0,8 3-16,0 3 15,0 0 1,-9 3-16,-15-3 16,-11-1-1,-13 1-15,-5-6 16,-6 6-16,-9-6 15,-3 0 1,0 0-16,0 0 16,-130-23-1,5 8-15,-64-3 16,2 3 0,1 24-16,5 0 15,27 0-15,30 15 16,23-10-1,27-2-15,27-6 16,17 0 0,16-3-16,8 0 15,6-3 1,12 0-16,26-12 16,51-6-16,65-14 15,9-1 1,-4 19-16,13-1 15,-27 6 1,-23 9-16,20 15 16,0-9-1,-21-3-15,-5-1 16,-1-2-16,-5-5 16,-30-1-1,-30 3-15,-18 0 16,-14 0-1,-12-3-15,-6 6 16,0 0 0,0 0-16,-80 12 15,21-12-15,-27 9 16,-41 2 0,-27 1-16,-9 6 15,-41 9 1,-3-1-16,14 1 15,13-3 1,35-7-16,29-14 16,21 3-16,21-6 15,21 0 1,20 0-16,16 0 16,11 0-16,9 0 15,15 0 1,38-6-16,59-3 15,42 1 1,18-1-16,8 3 16,-11 6-1,-12 0-15,0-6 16,-9 3-16,-27-6 16,-23-6-1,-15 9 1,-21 0-16,-21 6 15,-14-6-15,-13 6 16,-8 0 0,-6 6-16,-3-6 15,-74 45 1</inkml:trace>
  <inkml:trace contextRef="#ctx0" brushRef="#br0" timeOffset="-185314.105">3564 11969 0,'0'0'0,"0"0"0,0 0 15,0 0-15,0 0 16,0 0-1,0 0-15,36 0 16,-13 6 0,1-6-16,0 6 15,-6 6-15,5 0 16,-5 3 0,-6 2-16,-6-2 15,-6 6 1,-6-3-16,-12 8 15,0-2 1,1-6-16,5-4 16,6-2-16,0 0 15,6-3 1,0-3-16,12 6 16,5 3-1,13-4-15,12-5 16,-7 0-1,12 0-15,1-6 16</inkml:trace>
  <inkml:trace contextRef="#ctx0" brushRef="#br0" timeOffset="-183780.141">3173 10883 0,'0'0'0,"0"0"0,0 0 16,0 0 0,-17-26-16,11 20 15,0 6 1,0 0-16,6 0 15,0 0 1,0 0-16,0 0 16,53 11-16,12-5 15,12 3 1,0-3-16,0 0 16,-6-6-1,-12 0-15,-11 0 16,-19-6-16,-11 3 15,-12 0 1,0 0-16,-6-3 16,0 6-1,0 0-15,-41-41 16,23 26 0,0 0-16,6 4 15,6-1-15,0 6 16,0 6-1,6-6-15,0 6 16,0 0 0,0 0-16,0 0 15,66 24-15,-19-10 16,0 7 0,-17-6-16,-6-6 15,-13 3 1,-11-4-16,-17 10 15,-42 27 1,-30 43-16,0 34 16,6 14-16</inkml:trace>
  <inkml:trace contextRef="#ctx0" brushRef="#br0" timeOffset="-179381.517">1178 13547 0,'0'0'0,"0"0"16,0 0-16,42 0 15,17-6 1,12 6-16,6 0 15,-6 0 1,-12 0-16,12 0 16,6-3-16,-6 0 15,-6-3 1,-5 0-16</inkml:trace>
  <inkml:trace contextRef="#ctx0" brushRef="#br0" timeOffset="-178930.714">1231 13988 0,'0'0'0,"0"0"0,0 0 16,0 0-16,0 0 16,0 0-1,77-27-15,12 15 16,0 0-1,6 0-15,17 4 16,13 2-16</inkml:trace>
  <inkml:trace contextRef="#ctx0" brushRef="#br0" timeOffset="-178098.756">2416 13470 0,'0'0'0,"0"0"0,0 0 16,0 0-16,41-24 16,-23 21-1,0 3-15,-1 6 16,-5 9-16,-6 11 16,0 19-1,-12 17-15,0 9 16,-6 0-1,6 6-15,6-3 16,0-9-16,6-3 16,6-9-1,6-14-15,-6-15 16,0-15 0,-6-9-16,-6 0 15,41-33 1,6-26-16,13-27 15,-1-24-15,-6 16 16,-23 17 0,-7 18-16,-11 14 15,-6 19 1,0 8-16,0 6 16,0 3-1,12-3-15,-1 6 16</inkml:trace>
  <inkml:trace contextRef="#ctx0" brushRef="#br0" timeOffset="-177047.419">1847 13342 0,'0'0'0,"0"0"0,0 0 15,0 0-15,0 0 16,0 0-16,0 0 16,0 0-1,0 0-15,0 0 16,0 0-1,0 0-15,0 0 16,24 33 0,6 3-16,5 5 15,1 3-15,-7 7 16,1-13 0,-1-5-1,-11-4-15,0-8 16,0 0-16,-12-9 15,0-7 1,-1 1-16,-5 0 16,0-3-16,-5 0 15,-1 0 1,-6 9-16,-24 15 16,-29 20-1,-30 24-15,-5 12 16,23-18-1,23-21-15,19-17 16,17 0-16,6-10 16</inkml:trace>
  <inkml:trace contextRef="#ctx0" brushRef="#br0" timeOffset="-173799.017">2925 14082 0,'0'0'0,"0"0"0,0 0 0,0 0 15,29 0-15,-11 0 16,6 0-1,-6 0-15,5 3 16,-5 3 0,0 0-16,-6 0 15,-1 0-15,-11 6 16,0-3 0,0-9-16,-11 32 15,-7-2 1,-6 2-16,1-2 15,-1-9-15,0-1 16,6-8 0,7 0-16,-1-6 15,12-3 1,0 0-16,0-3 16,6 0-1,0 0-15,-1 0 16,13 3-16,0 3 15,12 6 1,-1 5-16,7 4 16,-13 12-1,1 5-15,-12-5 16,-12-10 0,-12 4-16,-6-3 15,-5-4-15,-19 1 16,-23-12-1,0-3-15,6-30 16,-6-20 0</inkml:trace>
  <inkml:trace contextRef="#ctx0" brushRef="#br0" timeOffset="-172915.684">2499 12973 0,'0'0'0,"0"0"0,0 0 16,0 0-1,0 0-15,0 0 16,0 0-16,29 0 15,1 5 1,23 7-16,12 3 16,6-3-1,-6 6-15,-17-4 16,-7-2 0,-17-6-16,-6 0 15,-7-3-15,1-3 16,-6-3-1,0-3-15,-6-6 16,0 1 0,0 11-16,-6-36 15,-6 18 1,0 1-16,-5 5 16,5-3-1,6 9-15,0-3 16,0 3-16,6 3 15,6 0 1,0 0-16,0 3 16,-6 0-16,0 0 15,59 36 1,-41-21-16,-6-4 16,0-5-1,-12 6-15,0-12 16,0 0-1,-36 53-15,6-11 16,1 17-16,5 18 16</inkml:trace>
  <inkml:trace contextRef="#ctx0" brushRef="#br0" timeOffset="-172025.004">3458 13819 0,'0'0'0,"0"0"16,0 0-16,0 0 16,0 0-1,0 0-15,0 0 16,0 0-1,0 0-15,0 0 16,0 0-16,0 0 16,0 0-1,0 0-15,0 0 16,0 0 0,0 0-16,0 0 15,0 0 1,0 0-16,0 0 15,0 0-15,-6-30 16,18 24 0,-7 6-16,1 0 15,-6 0 1,0 0-16,0 0 16,0 0-16,0 0 15,0 0 1,0 0-16,0 0 15,0 0 1,0 0-16,0 0 16,0 0-1,0 0-15</inkml:trace>
  <inkml:trace contextRef="#ctx0" brushRef="#br0" timeOffset="-160684.898">3801 3644 0,'0'0'0,"0"0"16,0 0-16,0 0 15,0 0 1,36 6-16,-25 0 16,1-6-1,6 6-15,0-6 16,0 6-16,-1 0 15,7-3 1,-6 3-16,-1 9 16,1-9-1,0 0-15,0-1 16,5 1 0,1-6-16,6 6 15,5 0-15,-5 0 16,-1 0-1,1 0-15,-6-3 16,-6 3 0,-1-6-16,1 6 15,0-6 1,0 0-16,-1 0 16,1 0-16,0 0 15,0 0 1,-7 0-16,7 0 15,-6 0 1,6-6-16,6 0 16,5-3-1,1-3-15,5 0 16,1 1-16,-1 5 16,1 0-1,-7 6-15,7-9 16,-1-3-1,1 3-15,5-3 16,1-6-16,-7 13 16,-5-1-1,-6 6-15,-7 0 16,1 0 0,-6 6-16,6-1 15,0-5 1,-1 6-16,1 0 15,6 6-15,5-6 16,-5 0 0,0-3-16,-1-3 15,1 6 1,0-6-16,-1 6 16,1-6-1,-6 0-15,6 0 16,5 0-16,1-6 15,-1 6 1,-5 0-16,6 0 16,-1 0-1,-5 6-15,0-6 16,-1 9 0,7-3-16,-6 0 15,-1-1-15,-5 1 16,0 0-1,0 0-15,-7 0 16,7 0 0,-6 0-16,6-6 15,-6 3 1,-1-3-16,1 0 16,6 0-16,-6 0 15,0 0 1,0 0-16,-1 0 15,-5 0 1,6 0-16,-6 0 16,6-3-16,-6 3 15,6-6 1,0 6-16,-1 0 16,-5 0-1,0 0-15,0 0 16,0 0-1,0 0-15,6 0 16,6 6 0,-1-6-16,1 0 15,6 3-15,0 3 16,-7-6 0,1 6-16,0-6 15,0 9 1,-1-9-16,1 6 15,0-6-15,0 0 16,-1 0 0,1 5-16,0-5 15,0 6 1,-1-6-16,1 0 16,0 0-1,6 0-15,-7-6 16,1 6-1,0-5-15,0 5 16,-1 0-16,-5 0 16,0 0-1,0 0-15,-6 0 16,6 0-16,-6 0 16,5 0-1,1 0 1,6 0-16,0-6 15,0 6-15,5-9 16,-5 9 0,-6 0-16,0 0 15,0 0 1,-1 0-16,1 0 16,-6 0-16,6 0 15,0 0 1,6 0-16,-1-6 15,13 0 1,0 3-16,11-3 16,6 0-16,-5 6 15,-7 0 1,1 0-16,-6 6 16,-7-6-1,1 0-15,0 0 16,-7 0-1,-5 0-15,0 0 16,0 0 0,0 0-16,-6 0 15,0 0-15,-1 0 16,-5 0 0,6 0-16,-6 0 15,6 0 1,-6 0-16,6 6 15,-6-6 1,6 0-16,-6 0 16,6 0-16,-6 0 15,6 0 1,-6 0-16,6 0 16,-6 0-1,6 0-15,-6-6 16,6 6-1,6-6-15,-7 6 16,7-6-16,6 6 16,6-6-1,5 0-15,13 0 16,-1 1-16,7 5 16,-7 0-1,1 0-15,-1 0 16,-6 0-1,1 0-15,-6 0 16,5-6 0,1 6-16,-1 0 15,1 0-15,-7 0 16,1 6 0,0 5-16,-7-5 15,-5 6 1,6 0-16,-7-3 15,1 6 1,6-4-16,-6 1 16,5-6-16,1 0 15,0-6 1,-1 6-16,1-6 16,0 6-1,-7-6-15,1 6 16,0 0-16,6-3 15,5 3 1,13 0-16,-1-6 16,1 8-1,5-8-15,-6 0 16,-5 0 0,-6 0-16,-7 0 15,1 6 1,0-6-16,-1 0 15,7 6-15,-1-6 16,13 6 0,-7 0-16,7-6 15,-1 6 1,-11-6-16,0 0 16,-7 0-1,-5 0-15,-6 0 16,0 0-16,-12 0 15,0 6 1</inkml:trace>
  <inkml:trace contextRef="#ctx0" brushRef="#br0" timeOffset="-157617.664">4215 14230 0,'0'0'0,"0"0"0,0 0 0,-47 45 16,18-13 0,-7 7-16,-5 23 15,5 3-15,0 6 16,7 12-1,11-6-15,12-3 16,6-9 0,12 6-16,6 0 15,5-3 1,7-3-16,6 6 16</inkml:trace>
  <inkml:trace contextRef="#ctx0" brushRef="#br0" timeOffset="-156579.585">4470 14648 0,'0'0'0,"0"0"16,0 0-16,0 0 16,0 0-1,0 0-15,0 0 16,0 0-1,0 0-15,0 0 16,0 0 0,0 0-16,0 0 15,0 0 1,0 0-16,0 0 16,0 0-16,0 0 15,0 0 1,0 0-16,0 0 15,0 0 1,0 0-16,0 50 16,0 12-1,-6 36-15,6-4 16,0-5 0,0-24-16,0-14 15,6-19-15,-6-2 16,0-15-1,0 2-15,0-5 16,0-6 0,0-3-16,0 3 15,0-6-15,0 0 16,0 0 0,0 0-16,0 0 15,30-83 1,-1-6-16,1-5 15,-6-4-15,5 21 16,-11 18 0,-6 17-16,0 7 15,-6-1 1,-6 10-16,5-1 16,-5 3-1,0 13-15,6 2 16,0 12-16,6 8 15</inkml:trace>
  <inkml:trace contextRef="#ctx0" brushRef="#br0" timeOffset="-155902.182">4879 15201 0,'0'0'0,"0"0"0,0 0 16,0 0-1,0 0-15,29-6 16,-11 12 0,-6 3-16,6 6 15,-13-1 1,-5 13-16,-5 6 15,-13 5-15,-12 4 16,1-7 0,5-11-16,6 2 15,6-8 1,12-6-16,0 0 16,6-3-1,6 3-15,0-1 16,6 1-16,-1-9 15,7 3 1,12-6-16,-1-6 16,18 0-1</inkml:trace>
  <inkml:trace contextRef="#ctx0" brushRef="#br0" timeOffset="-155399.447">4405 14168 0,'0'0'0,"0"0"0,0 0 15,0 0-15,0 0 16,0 0 0,41-26-16,-5 26 15,11 0 1,30 11-16,0-2 15,-12 0 1,-17-3-16,-13-3 16,-11-3-16,0 0 15,-7 0 1</inkml:trace>
  <inkml:trace contextRef="#ctx0" brushRef="#br0" timeOffset="-155052.125">4813 13872 0,'0'0'0,"0"0"0,0 0 16,0 0-16,0 0 16,0 0-1,0 0-15,-11 27 16,22-3-1,7 8-15,12 7 16,11 5 0,1 0-16,-7-5 15,1-7 1,-13-5-16,-11-9 16,0-6-16,-12-4 15,0 4 1,-12 9-16,-11 17 15,-1 16 1,12 8-16</inkml:trace>
  <inkml:trace contextRef="#ctx0" brushRef="#br0" timeOffset="-154485.693">5411 15023 0,'0'0'0,"0"0"15,0 0-15,-35-26 16,35 20-16,0 6 16,0 0-1,0 0-15,0 0 16,0 0-1,89-15-15,-24 12 16,12-3 0,-6-3-16,-18 3 15,-5 0-15,-13 6 16,-11 6 0,5 0-16</inkml:trace>
  <inkml:trace contextRef="#ctx0" brushRef="#br0" timeOffset="-154252.835">5690 14754 0,'0'0'0,"-24"-38"0,18 26 15,0 3-15,6 3 16,0 3-16,0 3 15,0 0 1,0 0-16,-12 59 16,-11 27-1,-13 35-15,7 21 16,-1-2 0</inkml:trace>
  <inkml:trace contextRef="#ctx0" brushRef="#br0" timeOffset="-152333">7324 3843 0,'0'0'0,"0"0"16,-30 20-16,12-14 16,1 0-1,-7-12-15,6 0 16,-5-14 0,-1-1-16,6-9 15,0-8-15,1-1 16,-7-8-1,0-6-15,6 0 16,7 2 0,5 1-16,6-9 15,6-18 1,5-12-16,-5-6 16,0 24-16,0 12 15,6-3 1,0-3-16,0 3 15,11-21 1,13 0-16,5-15 16,-5 15-1,-1 21-15,-5 9 16,0 9-16,-7 11 16,1 3-1,6 1-15,23-1 16,12 1-1,0 5-15,-6 6 16,1 1-16,-13 5 16,0 6-1,-5 6-15,-7 6 16,7 0 0,-1 11-16,12 1 15,-5 3 1,-1 11-16,-5-8 15,-7 3 1,1 5-16,-7-2 16,1 17-16,-1 12 15,-11 4 1,0 5-16,-6-15 16,0-9-1,0 1-15,5-7 16,-5 6-16,6 4 15,-6 5 1,-6-6-16,-6 13 16,-6 2-1,-6 12-15,0-9 16,0 12 0,-11 23-16,-7 13 15,-12 5-15,-29 13 16,-17 8-1</inkml:trace>
  <inkml:trace contextRef="#ctx0" brushRef="#br0" timeOffset="-150885.918">6489 14899 0,'0'0'0,"0"0"0,0 0 15,0 0-15,0 0 16,0 0 0,0 0-16,-24-29 15,18 20 1,-5 0-16,-1 0 16,0-3-1,0 6-15,0 3 16,0-3-16,-5 0 15,5 3 1,6 0-16,-6 3 16,12 0-1,0 0-15,0 0 16,-30 18-16,19-9 16,-1 3-1,0 6-15,6-4 16,-6 13-1,6 3-15,-6 5 16,6 1 0,-5-4-16,5 1 15,-6 2-15,0-2 16,12-6 0,0-1-16,6 1 15,6-4 1,0 10-16,5-6 15,7-4 1,0-5-16,5-3 16,7-9-16,17 3 15,36-12 1,47-15-16</inkml:trace>
  <inkml:trace contextRef="#ctx0" brushRef="#br0" timeOffset="-149803.821">6969 15035 0,'0'0'0,"0"0"0,0 0 15,0 0-15,-36-32 16,24 26 0,6-6-16,-6 6 15,7-3 1,-1 3-16,6 0 16,-6 0-1,6 6-15,0-6 16,0 6-16,0 0 15,6 0 1,-6 0-16,0 0 16,0 0-1,0 0-15,6 77 16,-6-32 0,0 11-16,0 0 15,-6-2 1,6 2-16,-6-3 15,0-9-15,6-2 16,0-13 0,0-11-16,0 0 15,6-12 1,-6-3-16,0-3 16,0 0-16,41-33 15,-17 7 1,11-19-16,1-8 15,-12 0 1,-1-6-16,1-12 16,-6 8-1,-1 10-15,1 15 16,-6 14-16,-6 9 16,6 3-1,-6 12-15,6-6 16,-1 6-1,25 6-15,11 12 16,24 3 0</inkml:trace>
  <inkml:trace contextRef="#ctx0" brushRef="#br0" timeOffset="-149082.773">7419 15405 0,'0'0'0,"0"0"0,0 0 16,0 0 0,0 0-16,0 0 15,0 0-15,0 0 16,0 0 0,-42 15-16,18 35 15,-5 33 1,-1 21-16,12-4 15</inkml:trace>
  <inkml:trace contextRef="#ctx0" brushRef="#br0" timeOffset="-147871.069">6738 14695 0,'0'0'0,"0"0"16,0 0-16,-12-33 15,12 27 1,0 1-16,6-1 16,0 0-1,11 0-15,13 6 16,11 0 0,25 6-16,16 3 15,7-4 1,-12 1-16,-12-3 15,-23-3-15,-7 0 16,-5-3 0,-18 0-16,0 0 15,-12 1 1,0-1-16,0 3 16,0 0-16,0 0 15,-42-48 1,19 28-16,-13-4 15,6 0 1,7 3-16,5 7 16,6 5-16,12 6 15,0-3 1,6 6-16,6-6 16,6 6-1,5 6-15,13 9 16,-7-3-1,-5 5-15,-6-5 16,-6-3 0,-12 3-16,0-3 15,0 6-15,-6 14 16,-6 27 0,6 33-16</inkml:trace>
  <inkml:trace contextRef="#ctx0" brushRef="#br0" timeOffset="-147320.327">7886 14926 0,'0'0'0,"0"0"0,0 0 15,0 0 1,0 0-16,0 0 16,30-21-16,5 30 15,19 18 1,11 29-16,-12 15 16,-6 18-1,-11-1-15,-30 13 16,-24 29-1,-17 30-15</inkml:trace>
  <inkml:trace contextRef="#ctx0" brushRef="#br0" timeOffset="-145437.06">4393 15663 0,'0'0'0,"0"0"0,0 0 16,0 0-1,0 0-15,0 0 16,0 0-16,-30 0 15,30 3 1,-5 0-16,5 0 16,0-1-1,0-2-15,0 6 16,0-6 0,0 0-16,0 0 15,0 0 1,0 0-16,0 0 15,0 0-15,0 0 16,0 0 0,0 0-16,53 24 15,-41-15 1,-6-3-16,5 9 16,1-6-1,6-1-15,-6-2 16,6 0-16,-1 0 15,1 3 1,6-6-16,0 0 16,11 0-1,1 0-15,-1-3 16,-5 6 0,-1-6-16,-5 6 15,0 0-15,-1 3 16,7-4-1,-6 1-15,5-3 16,-5-3 0,6-3-16,5-3 15,1 4-15,-7-1 16,1 3 0,-1 3-16,-5-1 15,0 4 1,-1-3-16,-5 0 15,0-3 1,6 6-16,-7 0 16,7 0-1,0 0-15,-1 0 16,1 0-16,6-3 16,-7 3-1,13-6-15,5-6 16,13 6-1,5 0-15,-12 0 16,1 0-16,-13 6 16,-5 0-1,-7 0-15,1-4 16,-6 1 0,6-3-16,-7 0 15,7 0 1,-6 0-16,5 0 15,7 3-15,-6 0 16,5 3 0,1-3-16,0 3 15,-7 0 1,7 0-16,-1-6 16,-5 0-1,6 6-15,-7-3 16,7 0-1,0 0-15,-1 0 16,7-3-16,5 0 16,1 0-1,11 0-15,0-3 16,0 3 0,-5 0-16,-7 3 15,-5 0-15,-7 0 16,1 0-1,-12-3-15,5 6 16,1-6 0,0 5-16,5-5 15,1 6 1,0 0-16,-7 0 16,7 0-16,-6-3 15,-1 9 1,1-3-16,0 0 15,5 0 1,1 2-16,-1-5 16,13-6-16,-1 6 15,19-3 1,5 0-16,0 0 16,6 6-1,-12 0-15,-12-3 16,-17 3-1,-12-3-15,0-3 16</inkml:trace>
  <inkml:trace contextRef="#ctx0" brushRef="#br0" timeOffset="-143454.916">6661 3455 0,'0'0'0,"0"0"16,6-30-16,0 13 15,-6-13-15,-12-17 16,0-18 0,-12-12-16,0-6 15,-5 6 1,5 18-16,-5-1 16,5 13-1,-6 6-15,-5 8 16,-1 6-16,-11-2 15,-12-1 1,5 13-16,1-1 16,6 0-1,5 9-15,1 3 16,11 6 0,-5 0-16,-13 15 15,-11-3-15,-6 12 16,-6-4-1,18 13-15,5-10 16,19 4 0,-1 6-16,1 8 15,-1 24 1,0 0-16,13 0 16,-1-8-16,0 5 15,12-9 1,-6-3-16,12 18 15,0 3 1,6 1-16,0-7 16,12 0-16,0-9 15,-1 0 1,19-8-16,11 5 16,7-6-1,5-8-15,-6-1 16,12-2-1,-6-13-15,1-11 16,11-12-16,12-6 16,-1-14-1,-5 5 1,-6-15-16,-5-8 16,-13-7-16,12-20 15,-12-12 1,1-6-16,-7 0 15,-17 12 1,-7 6-16,-11 12 16,-12 0-16,-12-3 15,-6-10 1,-11-2-16,-13-3 16,-5 12-1,12 9-15,-7 11 16,7 1-16,-1 11 15,1-8 1,5 5-16,-6 6 16,7 1-1,-1 2-15,6 15 16,1 0 0,5 3-16,6 3 15,-6 0-15,7 9 16,-7 12-1</inkml:trace>
  <inkml:trace contextRef="#ctx0" brushRef="#br0" timeOffset="-140955.42">8715 2579 0,'0'0'0,"0"0"16,0 0-16,42 0 15,-13-12 1,7-9-16,5 1 15,7-4 1,-1-8-16,-6 11 16,-11-3-1,-6-3-15,-1 13 16,-11-10-16,0 6 16,0-14-1,-12 5-15,0-3 16,-6-11-16,-12-15 15,-6 0 1,-11 2-16,-12-8 16,-7 12-1,-5 8-15,-6-5 16,-42-6 0,-5 0-16,11 11 15,1 1 1,-31-7-16,-11 7 15,6-1-15,-6-5 16,-24-3 0,24 5-16,6 13 15,-30-1 1,24-2-16,12 8 16,-48 1-1,24 8-15,24-3 16,-30 9-16,12 9 15,24-3 1,-30-6-16,6 12 16,24 6-1,5 0-15,-41 15 16,12 12-16,6-4 16,-18 24-1,12-8-15,18 23 16,6-3-1,5 6-15,7-6 16,23-9 0,6 7-16,-12 19 15,1 4 1,-7 24-16,18-10 16,24-17-16,6 18 15,11 29 1,1-9-16,17-5 15,0-4 1,12 7-16,18-31 16,6-22-16,6-13 15,0-18 1,5-5-16,1-9 16,-6-1-1,-6-8-15,-6-6 16,-6-6-1,0 0-15,0 0 16,-12 0-16,12 0 16,-71-6-1,-24 0-15,0 6 16,6 6 0,13 0-16,16-6 15,19 6 1,11-6-16,13 6 15,5 0-15,12 0 16,0-6 0,0 0-16,35 41 15,30-17 1,36-6-16,0-7 16,-7-8-16,19 3 15,5-15 1,-11-2-16,-36-7 15,-18 0 1,-23-3-16,-12 7 16,-7-4-1,-5-6-15,0-11 16,-6-13 0,-6 1-16,-6-3 15,1 17-15,-1 15 16,-6 12-1</inkml:trace>
  <inkml:trace contextRef="#ctx0" brushRef="#br0" timeOffset="-136090.622">2339 14730 0,'0'0'0,"0"0"0,0 0 0,0 0 0,0 0 15,-6-29 1,6 26-16,0 0 15,6 0 1,-6 3-16,6 0 16,-6 0-1,0 0-15,41 18 16,-17-6 0,11 8-16,1-2 15,-1 6-15,7-1 16,-1 1-1,7 0-15,-7-4 16,0-5 0,-11-6-16,-6 0 15,-7-9-15,-5 6 16,-6-6 0,0 0-16,-6 0 15,6 6 1,6 3-16</inkml:trace>
  <inkml:trace contextRef="#ctx0" brushRef="#br0" timeOffset="-133448.414">4523 15740 0,'0'0'0,"0"0"0,0 0 15,0 0-15,0 0 16,0 0-16,0 0 15</inkml:trace>
  <inkml:trace contextRef="#ctx0" brushRef="#br0" timeOffset="-132508.536">3404 13943 0,'0'0'0,"0"0"16,0 0-16,48-26 15,-31 20 1,1 6-16,0 6 16,-6-6-1,0 0-15,-12 0 16,6 0-16,-6 0 15,0 0 1,0 0-16,0 0 16,0 0-1,0 0-15,0 0 16,0 0-16,-24-30 16,30 24-1,6-3-15,0 9 16,5 0-1,1 0-15,-6 0 16,0 6 0,-6-3-16,-6 0 15,0-3 1,0 0-16,0 0 16,0 0-16,0 0 15,0 0 1,0 0-16,0 0 15,-60-33 1,60 33-16,0 0 16,0 3-1,0-3-15,12 63 16</inkml:trace>
  <inkml:trace contextRef="#ctx0" brushRef="#br0" timeOffset="-131805.051">6903 15828 0,'0'0'0,"0"0"15,0 0-15,0 0 16,0 0 0</inkml:trace>
  <inkml:trace contextRef="#ctx0" brushRef="#br0" timeOffset="-131206.842">8609 15482 0,'0'0'0,"0"0"16,0 0-16,0 0 15,0 0-15,0 0 16,0 0 0,0 0-16,47 0 15,-6 15 1,19 9-16,17 8 15,23 13 1,1-1-16,-12-12 16,-6 7-16,17-9 15,1-4 1,-12-5-16,-30-3 16,-18-4-1,-17-5-15,-12 0 16,-12 9-1</inkml:trace>
  <inkml:trace contextRef="#ctx0" brushRef="#br0" timeOffset="-130789.971">8242 15787 0,'0'0'0,"0"0"16,0 0-16,0 0 15,0 0 1,0 0-16,53 9 16,0 26-1,36 13-15,17 8 16,13 24-16,-7 0 16,13-15-1,-13-6-15,-17-18 16,-24-8-1,-12-12-15,-6 2 16,-5-2 0,-13 0-16</inkml:trace>
  <inkml:trace contextRef="#ctx0" brushRef="#br0" timeOffset="-130173.196">10183 16039 0,'0'0'0,"0"0"0,18-27 15,-12 15-15,0 0 16,-6 0 0,-6-2-16,0 2 15,0-3 1,-11-3-16,-1 9 15,-18 6-15,-17 6 16,-6 12 0,0 18-16,-12 29 15,17-3 1,13 9-16,5-3 16,18 0-1,7-9-15,17 16 16,5-1-16,13 0 15,18-15 1,23-12-16,12-5 16,-6-25-1,-12-14-15,6-14 16,6-19-16,-6-11 16,-23 5-1,-19 1-15,-17 8 16,-18-8-1,-23-21-15,-54-13 16,-59-4 0</inkml:trace>
  <inkml:trace contextRef="#ctx0" brushRef="#br0" timeOffset="-127221.145">17484 15254 0,'0'0'0,"0"0"0,0 0 0,3-29 16,-3 14-16,3-9 15,2-5 1,1 5-16,-3 3 16,0 3-1,-3 4-15,0 2 16,0 3-16,0 3 15,0 0 1,3 0-16,0 6 16,0 0-1,-3 0-15,0 0 16,3 71 0,-6 24-16,-3 59 15,6 12-15,6-19 16,9-4-1,0-13-15,-3-27 16,-9-14 0,-6-9-16,-6-12 15,-6-3 1,-3-9-16,0-5 16,15-19-1,9-26-15,-6-6 16</inkml:trace>
  <inkml:trace contextRef="#ctx0" brushRef="#br0" timeOffset="-126554.741">20565 15278 0,'0'0'0,"0"0"0,0 0 16,0 0-16,0 0 15,0 0 1,0 0-16,0 0 16,0 0-1,15-27-15,-15 21 16,0 0 0,0 6-16,3-5 15,0 5-15,0 0 16,-3 0-1,0 0-15,18 109 16,-3 18 0,2 21-16,1-9 15,-3 6-15,0-23 16,-6-25 0,-7-20-16,-2-15 15,-2-8 1,-4-13-16,-3-2 15,3-13 1,3-11-16</inkml:trace>
  <inkml:trace contextRef="#ctx0" brushRef="#br0" timeOffset="-126007.031">21145 14985 0,'0'0'0,"0"0"15,0 0 1,0 0-16,0 0 16,24 44-1,9 60-15,5 53 16,-8 20 0,-4 4-16,-2-9 15,-12-19-15,0-25 16,-6-37-1,0-17-15,-3-29 16,-3-19 0,0-8-16,0-18 15,3-18 1,3-47-16</inkml:trace>
  <inkml:trace contextRef="#ctx0" brushRef="#br0" timeOffset="-125121.538">21154 15056 0,'-41'-27'0,"8"7"16,1-4-16,5 9 16,9 3-1,4 0-15,5 10 16,3-1-1,6 0-15,3 0 16,15 0-16,20-3 16,33-6-1,47-6-15,42-8 16,-6-1 0,-3 15-16,18-3 15,-12 6-15,23 1 16,13 2-1,-4 0-15,39-6 16,-38-3 0,-22 0-16,-17 9 15,-41 3 1,-30 6-16,-18 3 16,-9-3-16,1 3 15,-1 0 1,-6 0-16,-5-3 15,-7-3 1,-8 0-16,-6 0 16,-7 0-1,1 0-15,-3 3 16,3 3 0,3 3-16,2 11 15,10 22-15,5 35 16,4 23-1,-6 10-15,-7 5 16,-2 21 0,-12 4-16,-3-25 15,-6-9-15,-1-2 16,-4-9 0,-1-12-16,3-15 15,0-12 1,-3 0-16,0-8 15,-3-7-15,0-9 16,0-8 0,-3-3-16,0-6 15,-6-3 1,-2-7-16,-13 7 16,-23-6-1,-24-3-15,-12 0 16,-15 0-16,-53 27 15,-17 2 1,8 13-16,6-13 16,3-5-1,39-27-15,20-33 16,6-26 0</inkml:trace>
  <inkml:trace contextRef="#ctx0" brushRef="#br0" timeOffset="-124116.514">17984 17654 0,'0'0'0,"0"0"15,0 0-15,0 0 16,-24-38 0,21 26-1</inkml:trace>
  <inkml:trace contextRef="#ctx0" brushRef="#br0" timeOffset="-123841.956">17981 17500 0,'0'0'0,"0"0"0,0 0 16,0 0-1,0 0-15,0 0 16,0 0 0,21 27-16,-7-15 15,13-12-15,12 0 16</inkml:trace>
  <inkml:trace contextRef="#ctx0" brushRef="#br0" timeOffset="-123693.148">18644 17483 0,'0'0'0,"0"0"16,0 0-16,47 29 15,10-14 1</inkml:trace>
  <inkml:trace contextRef="#ctx0" brushRef="#br0" timeOffset="-123535.228">19488 17456 0,'0'0'0,"0"0"15,0 0-15,0 0 16,20 33-16,7-33 16,20-18-1</inkml:trace>
  <inkml:trace contextRef="#ctx0" brushRef="#br0" timeOffset="-123402.689">20260 17394 0,'0'0'0,"0"0"0,0 0 16,30 38 0,-3-32-16,5-6 15</inkml:trace>
  <inkml:trace contextRef="#ctx0" brushRef="#br0" timeOffset="-123281.164">21234 17521 0,'0'0'0,"0"0"16,0 0-1</inkml:trace>
  <inkml:trace contextRef="#ctx0" brushRef="#br0" timeOffset="-122292.132">23126 17539 0,'0'0'0,"0"0"0,0 0 16,-62-18-16,-15 3 16,-18-2-1,0 11 1,-5 6-16,-13 0 15,4 12-15,11 11 16,0 25 0,7 8-16,-1 9 15,0 12-15,27 0 16,20-9 0,25 3-16,11 6 15,15 0 1,17 17-16,34 7 15,14-9-15,6-15 16,14-6 0,25-15-16,11-12 15,-2-23 1,-1-9-16,0-18 16,-8-6-1,-10-14-15,-8 2 16,-6-6-1,-9-5-15,-15-7 16,-21 1-16,-14 2 16,-13 7-1,-8-1-15,-6-5 16,-6-6-16,-6-1 16,-6-5-1,-5-9-15,-16-6 16,-5-4-1,-1-2-15,1 15 16,2 6 0,-5-9-16,-1 2 15,7 10 1,-1 6-16,-2 8 16,5 6-1,-5 1-15,-1 2 16,7 9-16,5 4 15,3-1 1,6 9-16,4 0 16,-1 0-1,3 0-15,0 0 16,0 0 0,0 0-16,1 3 15,-4 0-15,-3-6 16,0 6-1,1 0-15,-1-6 16,3 6 0,0-6-16</inkml:trace>
  <inkml:trace contextRef="#ctx0" brushRef="#br0" timeOffset="207152.483">18943 13277 0,'0'0'0,"0"0"0,0 0 0,0 0 0,0 0 15,0 0 1,0 0-16,0 0 16,0 0-1,0 0-15</inkml:trace>
  <inkml:trace contextRef="#ctx0" brushRef="#br0" timeOffset="208619.302">18937 13194 0,'0'0'0,"0"0"0,0 0 15,0 0 1,0 0-16</inkml:trace>
  <inkml:trace contextRef="#ctx0" brushRef="#br0" timeOffset="-208389.557">15456 10700 0,'0'0'0,"0"0"0,0 0 0,0 0 0,0 0 15,0 0 1,0 0-16,0 0 16,-15 68-1,9 9-15,0 11 16,9 4-1,3-24-15,3 0 16,6-14-16,-1-22 16,-2-11-1,0-12 1</inkml:trace>
  <inkml:trace contextRef="#ctx0" brushRef="#br0" timeOffset="-207920.919">15731 10774 0,'0'0'0,"0"0"0,0 0 16,0 0-1,0 0-15,0 0 16,0 0 0,0 0-16,-21 32 15,4 27 1,-1 9-16,6 4 15,12-10 1,6-9-16,6-3 16</inkml:trace>
  <inkml:trace contextRef="#ctx0" brushRef="#br0" timeOffset="-207189.756">15992 10729 0,'0'0'0,"0"0"16,0 0-16,0 0 15,0 0 1,0 0-16,47-15 15,-9 30-15,19 42 16,2 28 0,-15 10-16,-11-12 15,-9-12 1,-10-15-16,-5-17 16,-3-7-1,-3-5-15,3-9 16,0-13-1,-3-5-15</inkml:trace>
  <inkml:trace contextRef="#ctx0" brushRef="#br0" timeOffset="-206956.359">16560 10824 0,'0'0'0,"0"0"0,0 0 15,0 0-15,-30-18 16,10 30 0,-22 21-16,-50 35 15,-32 35 1,18-8-16,20-9 16,29-3-16,28-18 15,14-3 1</inkml:trace>
  <inkml:trace contextRef="#ctx0" brushRef="#br0" timeOffset="-206611.458">16468 11247 0,'0'0'0,"0"0"15,-15-32 1,9 26-16,1 0 15,2 6-15,3 0 16,0 0 0,0 0-16,-30 50 15,21-11 1,3-1-16,6 6 16,6 1-1</inkml:trace>
  <inkml:trace contextRef="#ctx0" brushRef="#br0" timeOffset="-205989.847">16868 10877 0,'0'0'0,"0"0"15,0 0-15,0 0 16,0 0 0,0 0-16,0 0 15,0 0 1,0 0-16,-36 56 15,19 27-15,-4 15 16,0 9 0,-3-16-16,10-23 15,-1-5 1,3-16-16,0 3 16</inkml:trace>
  <inkml:trace contextRef="#ctx0" brushRef="#br0" timeOffset="-205673.872">17078 10768 0,'0'0'0,"0"0"16,0 0-16,0 0 15,0 0-15,-36 23 16,16 31 0,-7 46-16,-5 28 15,2 20 1,6-24-16,12-24 15,15-17 1,6-6-16</inkml:trace>
  <inkml:trace contextRef="#ctx0" brushRef="#br0" timeOffset="-204073.002">16042 10448 0,'0'0'0,"0"0"0,0 0 0,0 0 16,56 6-16,-6 6 15,13 0 1,-7-3-16,-6 2 16,-8-5-1,-13-3-15,-14 0 16,-6-3-1,-6 0-15,0 0 16,-3-3 0,0 0-16,0-3 15,0 6-15,0 0 16,0 0 0,-12-38-16,12 26 15,0 6 1,3 0-16,3 0 15,3 0-15,3 4 16,-1-1 0,1 3-16,6 5 15,0 4 1,0 0-16,-4 3 16,-5 3-1,-9 3-15,-9 11 16,-23 36-16,-30 33 15</inkml:trace>
  <inkml:trace contextRef="#ctx0" brushRef="#br0" timeOffset="-202873.367">17179 10833 0,'0'0'0,"0"0"15,0 0-15,9-39 16,-4 19 0,1 2-16,3-3 15,3 9 1,0-2-16,3 2 15,3 0 1,-1 6-16,1 6 16,0 0-16,-3 0 15,-1 0 1,1 0-16,-3 6 16,-3 0-1,-3 3-15,-3 0 16,-3-9-16,-9 26 15,0-2 1,-3 0-16,0-7 16,1 4-1,2-6-15,0 0 16,0-4 0,3-2-16,3 0 15,3-6-15,0 3 16,6 0-1,9 9-15,14-3 16,13 8 0,23-5-16,9-6 15,-6 3-15,-6 0 16</inkml:trace>
  <inkml:trace contextRef="#ctx0" brushRef="#br0" timeOffset="-200231.593">15731 11709 0,'0'0'0,"0"0"0,0 0 16,39-21-1,-34 21-15,-2 6 16,0-6-16,-3 6 16,0-6-1</inkml:trace>
  <inkml:trace contextRef="#ctx0" brushRef="#br0" timeOffset="-199373.165">15610 11753 0,'0'0'0,"0"0"0,0 0 15,0 0 1,0 0-16,-24-29 16,18 20-1,0 3-15,0-3 16,0 3-16,-3 6 15,1-6 1,-4 6-16,0-3 16,0 0-1,0 0-15,0 0 16,1 0 0,-1 0-16,0 3 15,-3 0-15,-3 0 16,3 0-1,4 0-15,2 0 16,6 0 0,0 0-16,3 0 15,3 0-15,0 0 16,3 0 0,-6 0-16,0 0 15,56 9 1,-24-3-16,10-3 15,5 3 1,4-6-16,-7 0 16,-5 6-1,-1-6-15,-2 6 16,-4-3-16,1-3 16,-1 0-1,4 0-15,-1 0 16,1 0-1,2 0-15,4 0 16,-1 0-16,1 0 16,-7 0-1,-5 0-15,-1 0 16,-2 0 0,3 0-16,-1 0 15,1 0 1,-1 0-16,1 0 15,0 0 1,2 0-16,4 0 16,5 0-16,1 0 15,-1 3 1,0 6-16,4 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3:06:26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3-20T03:07:22.259"/>
    </inkml:context>
  </inkml:definitions>
  <inkml:trace contextRef="#ctx0" brushRef="#br0">19505 7216 0,'0'0'0,"66"-5"0,2-4 16,23-3 0,40-6-16,37-20 15,-14-1-15,12 7 16,15-7 0,-27 1-16,50-1 15,-32 1 1,-45 5-16,0-2 15,-2 2 1,-31 6-16,-17 4 16,-23 2-1,-22 6-15,-11 3 16,-9 1-16,-6 5 16,-6 0-1,-3-3-15,-6-3 16,-6 6-1,-9-6-15,-2 3 16,-4-2 0,3 5-16,7 0 15,5 6-15,0-3 16,6 0 0,3 0-16,3 3 15,3 0-15,3 0 16,-3 0-1,0 0-15,0 0 16,74 29 0,-41-17-16,-1 0 15,-5 0 1,-6 0-16,-6 3 16,-10 2-1,-5 4-15,-11 23 16,-16 16-1,-9 17-15,-5 11 16</inkml:trace>
  <inkml:trace contextRef="#ctx0" brushRef="#br0" timeOffset="480.527">21986 6835 0,'0'0'0,"0"0"0,9-36 16,6 10-16,0 2 16,0 6-1,-1 15-15,-14 3 16,39 15-1,-7 17-15,10 25 16,2 2-16,-2 3 16,-4-3-1,-5-8-15,-7-19 16,-2-2 0,-6-16-16,-6-8 15,-4 0 1,-2-12-16,3-8 15</inkml:trace>
  <inkml:trace contextRef="#ctx0" brushRef="#br0" timeOffset="698.599">22507 6533 0,'0'0'0,"0"0"0,-12 50 15,-17 27 1,-16 30-16,-8-10 16,-3-2-1,3-18-15,17-33 16,24-23 0,12-3-16</inkml:trace>
  <inkml:trace contextRef="#ctx0" brushRef="#br0" timeOffset="1334.789">22007 6364 0,'0'0'0,"0"0"0,0 0 16,0 0-1,0 0-15,0 0 16,59-6 0,-11 0-16,8-6 15,6 1-15,0-4 16,-15 3-1,-14 0-15,-12 3 16,-9 0 0,-7-5-16,-5 5 15,0 9 1,-11-30-16,-1 15 16,0-2-16,3 11 15,3 0 1,3 6-16,3 0 15,0 0 1,0 0-16,21 17 16,-3-5-1,2 3-15,-2 9 16,-3-3-16,0 11 16,0 1-1,-1 11-15</inkml:trace>
  <inkml:trace contextRef="#ctx0" brushRef="#br0" timeOffset="5132.968">19464 7228 0,'0'0'0,"0"0"0,0 0 16,0 0-16,0 0 15,0 0 1,0 0-16,0 0 15,0 0 1,6-38-16,12-1 16,20-20-1,7-15-15,2-3 16,0 12-16,4-12 16,2-3-1,-3 12-15,1 6 16,5 3-1,0-3-15,0 0 16,-2-9-16,-7-12 16,0-3-1,-8 12-15,-4 18 16,-2 2 0,-3 10-16,-4 5 15,1-5-15,2 0 16,1-10-1,0-2-15,-1 6 16,1-3 0,-4 5-16,-5 19 15,-6 5 1,-3 0-16,-3 10 16,-3-1-1,0 3-15,-1-6 16,-2 0-16,0 4 15,0-4 1,0 9-16,-3 3 16,0 0-1,0 6-15,-3-6 16,-3 6 0,-5 0-16,11 0 15,-48 12 1,13 0-16,-7 9 15,1 5-15,5 4 16,7-9 0,8-1-16,12-8 15,6-6 1,3 0-16,3-6 16,-3 0-16,0 0 15,0 0 1,74-56-16,-24 29 15,-2-11 1,-4 11-16,-5 3 16,-7 7-1,-11 2-15,-6 3 16,-6 9-16,-3-3 16,-3 6-1,-1 0-15,1 6 16,-3 9-1,0-15-15,-14 121 16,-7 0-16</inkml:trace>
  <inkml:trace contextRef="#ctx0" brushRef="#br0" timeOffset="6021.319">19671 4680 0,'0'0'0,"-29"-18"16,8 4-16,0 5 15,3-9-15,4 0 16,2-8-1,9 8-15,6-3 16,6 3 0,8 1-16,4 8 15,0 9 1,6 26-16,5 25 16,-2 26-1,-7 6-15,-8-15 16,-6-15-16,-6-15 15,0-5 1,0-15-16,0-7 16</inkml:trace>
  <inkml:trace contextRef="#ctx0" brushRef="#br0" timeOffset="6231.397">20133 4334 0,'0'0'0,"-30"27"0,-17 44 15,-45 68-15,-20 26 16,8-25 0,24-37-16,24-32 15,23-26 1,10-19-16</inkml:trace>
  <inkml:trace contextRef="#ctx0" brushRef="#br0" timeOffset="8077.585">19935 5089 0,'0'0'16,"0"0"-16,0 0 0,0 0 15,0 0 1,0 0-16,0 0 16,-30-18-1,24 18-15,0-6 16,0 6-1,3 0-15,0 0 16,0 0-16,3 0 16,0 0-1,0 0-15,0 0 16,0 0 0,0 0-16,0 0 15</inkml:trace>
  <inkml:trace contextRef="#ctx0" brushRef="#br0" timeOffset="29741.767">22848 7157 0,'0'0'0,"0"0"0,0 0 0,0 0 16,0 0 0,0 0-16,0 0 15,0 0-15,0-29 16,0 26 0,0 0-16,0 0 15,0-3 1,0 6-16,0-6 15,0 6 1,0 0-16,0-6 16,0 6-16,-3 0 15,3 0 1,0 0-16,-12 68 16,3-3-1,3 6-15,6-9 16,3-11-1,0-10-15</inkml:trace>
  <inkml:trace contextRef="#ctx0" brushRef="#br0" timeOffset="30828.393">20266 4958 0,'0'0'0,"0"0"0,45 0 16,-19 0-16,1 3 15,0 3 1,-7 6-16,-8 9 16,-6 8-1,-9 7-15,-9 5 16,-8 7-16,-7-1 16,0-5-1,7-13-15,2-14 16,6 6-1,6-15-15,3-1 16,3 1 0,3-6-16,6 6 15,9 0-15,14 0 16,30-6 0,36-12-16</inkml:trace>
  <inkml:trace contextRef="#ctx0" brushRef="#br0" timeOffset="32726.997">19562 4041 0,'0'0'0,"0"0"16,0 0-16,0 0 16,0 0-1,0 0-15,0 0 16,0 0-16,47 0 16,12-6-1,9 0 1,-8 0-16,5 0 15,-3-3 1,-6 4-16,-11-4 16,-10-3-16,-8 0 15,-10 0-15,-8 6 16,-6 0 0,-3 6-16,0-6 15,0 6 1,0 0-16,0 0 15,0 0 1,0 0-16,0 0 16,0 0-16,0 0 15,0 0 1,0 0-16,0 0 16,0 0-1,0 0-15,0 0 16,0 0-1,0 0-15,0 0 16,0 0-16,0 0 16,0 0-1,3 12-15,12 0 16,-6 0 0,-3 6-16,-9 5 15,-15 25 1,-23 23-16</inkml:trace>
  <inkml:trace contextRef="#ctx0" brushRef="#br0" timeOffset="38509.617">5725 9986 0,'0'0'0,"0"0"0,0 0 0,0 0 16,0 0-16,0 0 15,0 0 1,36 0-16,-30 3 16,6 0-1,-1 0-15,1 3 16,0 0-1,6 3-15,0-3 16,-1-3-16,1 3 16,-6-3-1,6 3-15,-6 6 16,5-1 0,-5-2-16,0-3 15,0 6-15,0-6 16,0-3-1,-1 0-15,1 0 16,0 3 0,6 0-16,0 0 15,-1-6 1,1 6-16,6-12 16,5 0-16,1-6 15,5-3 1,1 3-16,-6 3 15,-7 3 1,1 0-16,0 1 16,-7-1-1,1 6-15,-6-6 16,6 6-16,-6-6 16,-1 6-1,1 0-15,0 6 16,0-6-1,0 6-15,6-6 16,-1 6 0,7 5-16,-6-2 15,5-3 1,-5 0-16,0 0 16,0-6-16,-6 6 15,5 0 1,1 0-16,6 0 15,-6-3 1,5 3-16,1 0 16,6-12-16,5-3 15,12-15 1,19 0-16,-1 4 16,-6 14-1,-12 6-15,-5 6 16,5 5-1,-5 4-15,-7-3 16,-5 6-16,-1-6 16,1-3-1,11-3-15,13-1 16,5-5 0,6 0-16,-12 0 15,0 0-15,1 0 16,5 0-1,18-5-15,12-7 16,-12 3 0,-6 3-16,-18 3 15,-6 6 1,-5 0-16,11 3 16,6-3-16,12-6 15,0-3 1,-5-3-16,-7-3 15,-6 3 1,0 6-16,-5 6 16</inkml:trace>
  <inkml:trace contextRef="#ctx0" brushRef="#br0" timeOffset="39356.672">23674 6311 0,'0'0'0,"-36"53"16,-11 18-16,-13 39 16,10-1-1,12-14-15,23-30 16,15-21 0,6-8-16,3-10 15,5-5 1,7 0-16,6-9 15</inkml:trace>
  <inkml:trace contextRef="#ctx0" brushRef="#br0" timeOffset="39741.402">23774 6841 0,'0'0'0,"0"0"0,0 0 16,-6-33-16,6 27 15,0 3 1,3 3-16,-3 0 16,0 0-1,0 0-15,36 50 16,-15-20 0,5-6-16,1-7 15,-4-5-15,1-9 16,-6 3-1,3-6-15,-1-6 16,7 6 0,6-9-16,5-8 15,6-13 1,10-23-16,-1-12 16,-9-3-16,-14 20 15,-12 16 1,-9 17-16,0 6 15,-1 3 1</inkml:trace>
  <inkml:trace contextRef="#ctx0" brushRef="#br0" timeOffset="40061.394">24497 6841 0,'0'0'0,"0"0"0,0 0 16,-12 35-1,3-8-15,0 11 16,0 1 0,0-1-16,0-5 15,3-16 1,6-11-16,0-3 16</inkml:trace>
  <inkml:trace contextRef="#ctx0" brushRef="#br0" timeOffset="40938.91">23789 6110 0,'0'0'0,"0"0"0,0 0 16,0 0-16,0 0 16,0 0-1,0 0-15,36 11 16,-1-11 0,7-3-16,11-2 15,0-4 1,-6 3-16,-5 0 15,-10 0 1,-8-3-16,-6-3 16,-6 6-16,-6 0 15,-3 6 1,-3-6-16,0 6 16,0 0-1,0 0-15,0 0 16,0 0-16,0 0 15,0 0 1,0 0-16,-42-26 16,39 26-1,3 0-15,3 0 16,3 0-16,3 0 16,9 0-1,2 0-15,4 0 16,0 0-1,0 9-15,-4 0 16,-8-1 0,-6 10-16,-9 9 15,-12 17-15,-8 15 16,-10 4 0</inkml:trace>
  <inkml:trace contextRef="#ctx0" brushRef="#br0" timeOffset="41439.421">24890 6240 0,'0'0'0,"0"0"16,0 0-16,39 56 15,-10 3 1,-2 15-16,-3 36 16,-18 17-1,-15 0-15,-33 6 16,-26 9-16,-18 3 16</inkml:trace>
  <inkml:trace contextRef="#ctx0" brushRef="#br0" timeOffset="42021.483">23795 6616 0,'0'0'0,"0"0"16,0 0-1,0 0-15,0 0 16,0 0 0,0 0-16,0 0 15,0 0-15,0 0 16,0 0 0,0 0-16,0 0 15,0 0 1,-30-3-16,27 6 15,0 9 1,3 5-16,6 19 16,9 20-1</inkml:trace>
  <inkml:trace contextRef="#ctx0" brushRef="#br0" timeOffset="43729.684">20707 5444 0,'0'0'0,"0"0"0,0 0 16,0 0-1,0 0-15,0 0 16,0 0 0,0 0-16,0 0 15,0 0-15,0 0 16,-26 29 0,26-23-16,3 6 15,0 0 1,0 6-16,0-4 15,0 13 1,2-3-16,1 2 16,0 7-1,0 2-15,0-5 16,-3 0-16,0-4 16,3 1-1,0-3-15,0-1 16,0-2-1,3 6-15,-3-4 16,-1-2 0,1 6-16,0-10 15,-3 13-15,0 0 16,0-1 0,0-2-16,0-1 15,-3-2 1,0 3-16,0 2 15,0-2-15,0 6 16,0-1 0,0 1-16,0-1 15,3-2 1,0 2-16,3 1 16,0 8-1,0 1-15,-3-4 16,0 4-16,-3-7 15,0-5 1,0-4-16,0 7 16,0-3-1,0-4-15,0-5 16,0 6 0,3-10-16,-3-5 15,0-3 1,3-6-16,0-3 15</inkml:trace>
  <inkml:trace contextRef="#ctx0" brushRef="#br0" timeOffset="44685.279">20977 6554 0,'0'0'0,"0"0"16,0 0-16,0 0 15,0 0 1,0 0-16,0 0 16,0 0-1,0 0-15,0 0 16,0 0-16,0 0 16,29-15-1,-8 9-15,3 0 16,-4 0-1,-2 0-15,-3 3 16,-6-3 0,0 6-16,-3 0 15,0 0-15,-3 0 16,0-6 0,0 6-16,-1 0 15,-2 0 1,0 0-16,0 0 15,0 0 1,0 0-16,0 0 16,0 0-1,0 0-15,0 6 16,3-6-16,0 6 16,0 3-1,0 9-15,3 11 16,0 7-1,3-1-15,-3-2 16,0-6 0,-3-4-16,-3-8 15,0-3-15,0 0 16,0-6 0</inkml:trace>
  <inkml:trace contextRef="#ctx0" brushRef="#br0" timeOffset="45201.133">20962 6604 0,'0'0'16,"0"0"-16,0 0 0,0 0 15,0 0 1,0 0-16,0 0 15,0 0 1,-30 0-16,27-3 16,3 0-16,0 3 15,0 0 1,0 0-16,63-21 16,-31 21-1</inkml:trace>
  <inkml:trace contextRef="#ctx0" brushRef="#br0" timeOffset="46309.168">20977 5503 0,'0'0'0,"0"0"0,0 0 0,0 0 16,0 0-1,0 0-15,0 0 16,0 0-1,0 0-15,0 0 16,12 47 0,-6-11-16,2-4 15,1 7 1,6-10-16,6 1 16,0-12-16,2 0 15,1-13 1,0 1-16,-7-6 15,4-6 1,0 1-16,2-13 16,4-21-1,-3-5-15,-9-9 16,-4-4-16,-5 13 16,-3 6-1,-3 17 1,0 3-16,0 6 15,3 0-15,0-2 16,0 8 0,6-6-16,6-3 15,9 3 1,11-6-16,15-8 16</inkml:trace>
  <inkml:trace contextRef="#ctx0" brushRef="#br0" timeOffset="46868.456">21462 5728 0,'0'0'0,"0"0"0,0 0 16,0 0-1,0 0-15,0 0 16,0 0 0,-3-33-16,18 24 15,6 3-15,-3 6 16,-4 0 0,-2 0-16,0 6 15,-3 3 1,-6 6-16,-3 3 15,-9 11 1,-6 7-16,3-1 16,1-2-1,5 0-15,6-16 16,6-2-16,8-9 16,7-6-1,9 0-15,8-9 16,10-9-1,2-5-15</inkml:trace>
  <inkml:trace contextRef="#ctx0" brushRef="#br0" timeOffset="47555.587">20764 5524 0,'0'0'0,"0"0"0,0 0 15,0 0-15,0 0 16,0 0-1,-12 50-15,-9-12 16,-12 19-16,-2 8 16,-1 0-1,10-18 1,11-11-16,6-13 16</inkml:trace>
  <inkml:trace contextRef="#ctx0" brushRef="#br0" timeOffset="48027.408">20660 5509 0,'0'0'0,"0"0"0,0 0 15,0 0-15,0 0 16,0 0 0,0 0-16,0 0 15,0 0 1,0 0-16,24 59 15,-12-15 1,2 13-16,7-4 16,6-9-16</inkml:trace>
  <inkml:trace contextRef="#ctx0" brushRef="#br0" timeOffset="48877.971">20624 5663 0,'0'0'0,"0"0"0,0 0 16,0 0-16,0 0 15,0 0 1,0 0-16,0 0 16,3-30-1,0 30-15,0-6 16,0 6-1,0 0-15,0 0 16,0 0-16,3 0 16,0 0-1,-6 0-15,0 0 16,36 18 0,-16 0-16,7-1 15,0-2 1,-1 6-16,4-3 15,5-6-15,4-6 16</inkml:trace>
  <inkml:trace contextRef="#ctx0" brushRef="#br0" timeOffset="49855.992">20968 5370 0,'0'0'0,"0"0"0,0 0 15,0 0-15,0 0 16,0 0 0,29-33-16,4 15 15,11-8 1,10 11-16,5-15 16,-3 7-1,-5-1-15,-4 0 16,-6 13-16,-11-1 15,-9-3 1,-7 9-16,-8 0 16,-3 0-1,-3 3-15,-3 3 16,0-6-16,-3 0 16,1-5-1,-1 5-15,0 0 16,0 0-1,3 0-15,0 6 16,3-6 0,0 6-16,3-9 15,3 9-15,6 0 16,-12 0 0,32 9-16,-17 3 15,-6 11 1,-9 16-16,-15 26 15</inkml:trace>
  <inkml:trace contextRef="#ctx1" brushRef="#br0">11659 10019 0,'35'-18'94,"54"18"-94,193-988 15,-124 1976 1,19-988-16,35 0 15,-1 0 1,54 0 0,-212 0-1</inkml:trace>
  <inkml:trace contextRef="#ctx0" brushRef="#br0" timeOffset="60019.038">15793 7956 0,'0'0'0,"0"0"0,0 0 0,0 0 16,0 0 0,0 0-16,0 0 15,0 0-15,0 0 16,27-32 0,-18 14-16,6 3 15,2-14 1,7 2-16,0-3 15,-1 4-15,-2 8 16,-3-3 0,-3 9-16,-1-2 15,-2 8 1,0-6-16,0 0 16,-3 3-1,0-3-15,0 6 16,-3 3-16,-1 0 15,1 1 1,0-1-16,0 0 16,0 3-1,0 0-15,3 0 16,3 0-16,3 3 16,2 0-1,4-1-15,0 4 16,0 0-1,-1 0-15,1 0 16,0 3 0,-4-3-16,1 0 15,3 0 1,0 0-16,-1 0 16,1 8-16,0-2 15,-3 6 1,2 0-16,1-3 15,0 5 1,5-2-16,10 0 16,8-3-1,1 2-15,-4-8 16,1-3 0,-7-3-16,1-3 15,-1-6-15,1 0 16,-1-6-1,1-8-15,-1-10 16,-2 3 0,-7-2-16,-5 2 15,-3 1 1,-3 8-16,-3-3 16,-1 9-16,-2-2 15,-3 2 1,-3 0-16,-3 6 15,0 0-15,0 0 16,0 3 0,0 0-16,0 0 15,0 3 1,0 0-16,3 3 16,0 0-1,3 0-15,9 0 16,9 0-1,2-3-15,4 0 16,-1 0-16,4 0 16,-3 3-1,2 0-15,1 3 16,5-6 0,7 0-16,8-6 15,9 0 1,-9 0-16,-5 3 15,-7 3-15,-2 3 16,-1 3 0,7 6-16,11 0 15,12 0 1,3-4-16,-3 4 16,-3 3-16,-9 3 15,-8 20 1,-10 1-16,-5 11 15,-7 6 1,-2-5-16,3 2 16,2-3-16</inkml:trace>
  <inkml:trace contextRef="#ctx0" brushRef="#br0" timeOffset="63170.238">16684 10066 0,'0'0'0,"0"0"16,0 0-16,0 0 16,0 0-1,0 0-15,0 0 16,0 0 0,0 0-16,0 0 15,0 0-15,0 0 16,0 0-1,-9 36-15,12-27 16,3-3 0,3 0-16,0 0 15,3-6 1,0 0-16,-12 0 16,26-6-16,-11 6 15,3-6 1,3 0-16,-1 0 15,1 0 1,0-3-16,-3 9 16,-4-6-1,1 6-15,-3 0 16,0 6-16,3-6 16,-3 6-1,2 0-15,1-3 16,0 0-1,-3 0-15,0 0 16,-1-3 0,4 0-16,0 3 15,3-3 1,0 6-16,-1-6 16,-2 6-16,0-6 15,-3 5 1,0-2-16,-1-3 15,-2 0 1,0 0-16,0 0 16,3-3-16,6-2 15,2-1 1</inkml:trace>
  <inkml:trace contextRef="#ctx0" brushRef="#br0" timeOffset="67651.192">20032 10466 0,'0'0'0,"0"0"0,0 0 0,0 0 0,0 0 15,0 0 1,0 0-16,0 0 16,0 0-16,0 0 15,36-24 1,-15 18-16,5 6 16,7-6-1,2 0-15,10-2 16,-4-4-16,-2 12 15,2-6 1,4 6-16,-1 0 16,0 0-1,7 0-15,2 0 16,3-3 0,0-3-16,1 3 15,-1 0 1,0 0-16,0-6 15,-5 3-15,-7 0 16,1 0 0,-7-2-16,-5 2 15,-4 0 1,-5 0-16,-3 0 16,-7 0-1,1 6-15,-3 0 16,-3-3-1,0 0-15,-3 3 16,0 0-16,0 0 16,0 3-16</inkml:trace>
  <inkml:trace contextRef="#ctx0" brushRef="#br0" timeOffset="71051.308">8620 12774 0,'0'0'0,"0"0"0,0 0 0,0 0 16,0 0-16,18-26 15,-12 20 1,-6 6-16,0-6 15,6 6 1,-6-3-16,6 0 16,-6 0-1,6 0-15,-6 0 16,6 3 0,-6 0-16,6 0 15,-6 0 1,6 0-16,0 0 15,-1 0-15,7 0 16,0 0 0,0 0-16,6 0 15,0 0 1,5 3-16,-5 0 16,6 0-16,5 0 15,7-3 1,-1 0-16,7-3 15,-1-3 1,-5 0-16,-1-3 16,-5 9-1,-6-6-15,-1 6 16,1-6-16,0 6 16,-1-6-1,1 6-15,6-6 16,-1 1-1,7 2-15,-7 0 16,-5 3 0,0 0-16,-1 0 15,1 0-15,0 0 16,-7 0 0,7 0-16,-6 0 15,6 0 1,-7 0-16,1 0 15,-6 0-15,0 0 16,0 0 0,-6 0-16,5 3 15,7 3 1</inkml:trace>
  <inkml:trace contextRef="#ctx0" brushRef="#br0" timeOffset="72557.418">11681 12902 0,'0'0'0,"0"0"16,0 0-16,0 0 15,-17-33 1,14 27-16,3 6 15,0-6 1,0 6-16,3 0 16,0 0-1,2 0-15,-5 0 16,0 0 0,0 0-16,0 0 15,48 18-15,-30-15 16,-1 0-1,4-3-15,0 0 16,5 0 0,4-3-16,0 0 15,-4-3-15,1 6 16,0-6 0,2 0-16,1 0 15,-1 0 1,-2 0-16,3 0 15,-4 3 1,-2-2-16,3 5 16,-1-6-16,1 6 15,0-6 1,2 3-16,1-3 16,-4 0-1,-5 3-15,-3 0 16,0 3-1,-1 0-15,1 0 16,0 0-16,0 0 16,-1 0-1,1 0-15,-3 0 16,-3 0 0,0 0-16,-3 0 15,-3 0 1,-1 0-16,1 0 15,0 0 1,-3 0-16,0 0 16,0 0-16,0 0 15,0 0 1,0 0-16,0 0 16,0-6-16,0 6 15,0 0 1,0 0-16,0-6 15,-3 6 1,3-6-16,-3 6 16,0 0-1,0 0-15,0 0 16,0 0 0,0 0-16,0 0 15,3 0-15,-3 0 16,0 0-1,0 0-15,0 0 16,3 0 0,0 0-16,0 0 15,0 0 1,0 0-16,2 0 16</inkml:trace>
  <inkml:trace contextRef="#ctx0" brushRef="#br0" timeOffset="74235.386">7271 14722 0,'0'0'0,"0"0"15,0 0-15,0 0 16,0 0 0,0 0-16,0 0 15,0 0 1,0 0-16,0 0 15,35 8 1,-23-5-16,0 0 16,5-3-16,7-3 15,6-3 1,11-5-16,7 5 16,-13 0-1,1 3-15,-13 3 16,1 0-1,0 3-15,-1-3 16,1 6-16,0-6 16,-1 6-1,1-6-15,0-6 16,-1 6 0,1-6-16,0 6 15,-6 0 1,5 0-16,-5 0 15,6 0-15,-1 0 16,7 0 0,-6 0-16,5 0 15,-5 0 1,-6 0-16,-1 6 16,1-6-1,-6 6-15,12-6 16,-1 6-16,13-6 15</inkml:trace>
  <inkml:trace contextRef="#ctx0" brushRef="#br0" timeOffset="75416.494">6122 14671 0,'0'0'0,"0"0"16,0 0-16,0 0 15,0 0 1,0 0-16,0 0 15,0 0 1,0 0-16,-6 39 16,12-22-16,6 1 15,0-3 1,-1-3-16,7-6 16,-6-3-1,6-3-15,0-3 16,-1 0-16,1 0 15,-6 3 1,6 0-16,-6 3 16,5 0-1,7 0-15,0 0 16,11-3 0,13 0-1,11 0-15,0 0 0,-6 0 16,6 0-1,-5-3-15,-1 0 16,12-3 0,24-6-16,-6 6 15,0 6-15</inkml:trace>
  <inkml:trace contextRef="#ctx0" brushRef="#br0" timeOffset="77316.351">11350 14621 0,'0'0'0,"0"0"0,0 0 16,0 0-1,0 0 1,0 0-16,0 0 15,-30 6 1,30-6-16,0 6 16,0-6-16,0 0 15,18 29 1,-3-14-16,8 3 16,1-3-1,3-3-15,2 2 16,1-5-16,3-6 15,2 3 1,1 0-16,-1 3 16,-2 0-1,-4 0-15,-2-3 16,3 8-16,-4-2 16,1 0-1,-3-6-15,-1 6 16,4-6-1,-6-3-15,2 0 16,-2-3 0,0 0-16,-1 0 15,1 0-15,-3 0 16,0 3 0,-1 0-16,-2 0 15,0-3 1,0 5-16,3-5 15,-1 6 1,1-6-16,0 0 16,3 0-16,5 6 15,1-6 1,5 0-16,1-6 16,-3 6-1,-1-6-15,-2 6 16,-3 0-1,2-5-15,1 5 16,2-3 0,7-3-16,2-3 15,7 0-15,5-3 16,0 3 0,-5 3-16,-7 3 15,-8 3 1,-6 0-16,-4 3 15,-2 0-15,3 0 16,0 0 0,-1-3-16,4 0 15,3 0 1,2-3-16,7-3 16,-1 0-16,1 0 15,-1 6 1,-5 0-16,0 3 15,-4 0 1,-5 0-16,-3 0 16,-1 0-1,1 0-15,0 0 16,0-3 0,-1 6-16,4-6 15,0 6-15,3-6 16,-1 0-1,4 0-15,0 0 16,2 0 0,7 0-16,2 0 15,4 6-15,-13 0 16,-8 0 0</inkml:trace>
  <inkml:trace contextRef="#ctx0" brushRef="#br0" timeOffset="78567.689">8780 14887 0,'0'0'0,"0"0"0,0 0 16,0 0-16,0 0 16,0 0-1,30 0-15,-18 3 16,0 3-16,-1 0 15,-5 0 1,6 0-16,-6 6 16,6-3-1,0 2-15,0-5 16,-1 9 0,1-3-16,6 0 15,6 0-15,-7-3 16,7-3-1,0-4-15,0-4 16,11-4 0,12-3-16,-5-3 15,11 3 1,-5 3-16,-1 6 16,-6 0-1,13 0-15,-1-3 16,0-3-16,12-3 15,0-3 1,1 1-16,-1 2 16,-6-3-1,-6 6-15,-5 6 16,-13-3-16,1 3 16,5 3-1,-5-3-15,11 6 16,18-6-1,6 0-15,12 0 16,-6-6 0,-12 6-16,-18 0 15,1 0-15,5 12 16,-6 0 0,7 2-16</inkml:trace>
  <inkml:trace contextRef="#ctx0" brushRef="#br0" timeOffset="80567.79">14221 15035 0,'0'0'0,"0"0"0,0 0 16,0 0-16,0 0 15,0 0 1,0 0-16,0 0 15,0 0 1,42 30-16,-22-27 16,1-3-16,3 6 15,0-6 1,2 0-16,4 0 16,2 0-1,7-6-15,-1 6 16,1 0-1,-1 6-15,7-6 16,2 6 0,0-6-16,-2 0 15,-1 0-15,-2-6 16,-1 6 0,-5 0-16,-7 0 15,-5 0-15,0 0 16,-1 0-1,1-6-15,3 6 16,-1-3 0,1 0-16,0 0 15,-1 3 1,4 0-16,8 0 16,7 0-16</inkml:trace>
  <inkml:trace contextRef="#ctx0" brushRef="#br0" timeOffset="82566.333">16524 12532 0,'0'0'0,"0"0"16,0 0-16,0 0 15,0 0 1,0 0-16,0 0 16,0 0-16,0 0 15,0 0 1,0 0-16,0 0 16,24 44-1,-15 12-15,6 15 16,6 21-1,5 0-15,1-6 16,2 2-16,-2-5 16,-9 9-1,-3 14-15,-4 10 16,-2-7 0,-6-14-16,0-6 15,6 9 1,3 2-16,0-17 15,-3 0 1,0-18-16,-6 3 16,-3-9-16,0 0 15,0-5 1,-3-7-16,0-3 16,-3-11-1,0-6-15,0-4 16,-3 7-16,-3-1 15,0-5 1,0 3-16,1-4 16,-1-8-1,3-3-15,3-6 16,6-6 0,0 0-16</inkml:trace>
  <inkml:trace contextRef="#ctx0" brushRef="#br0" timeOffset="84636.04">16427 12552 0,'0'0'0,"0"0"0,0 0 15,0 0 1,0 0-16,0 0 16,0 0-1,0 0-15,0 0 16,44-9 0,30 9-16,24 0 15,17 6 1,13-6-16,26 9 15,-6 3-15,-3-6 16,23 0 0,-8-6-16,9-12 15,23-3 1,-20 3-16,-6-2 16,3 8-1,-18 9-15,0-6 16,11 12-16,-23 2 15,-8-5 1,23 3-16,-3 3 16,-6-6-1,32 0-15,-20 0 16,-24 6-16,7-6 16,-7 2-1,-12 10-15,-5-3 16,35-3-1,-12 3-15,-18-9 16,-5-3 0,17-3-16,-18-3 15,-11 0-15,2-3 16,28 0 0,-16 0-16,-8 6 15,-10-6 1,19 3-16,-10 3 15,-17-3-15,-9-3 16,-6 0 0,-3-3-1,-3 3-15,-6 0 16,-12 3-16,-11 3 16,-10 0-1,-5 0-15,-3 0 16,-7 0-1,-2 3-15,0-3 16,-3 6-16,3 0 16,-1 6-1,1 3-15,3 15 16,3 11 0,-1 36-16,1 29 15,-3 4 1,0 2-16,2 30 15,-8 12-15,-6-15 16,0-5 0,0 17-16,-6-18 15,0-18 1,3-20-16,3-3 16,0-18-16,-6-12 15,0-15 1,-3-8-16,-3-4 15,0-5 1,-6-7-16,0 7 16,-3-6-1,-2-1-15,-7 7 16,-3-4-16,-11 7 16,-12 0-1,-10-4 1,1-8-16,0 3 15,0-4-15,-3 1 16,-15 15-16,-15 2 16,-6-2-1,9-4 1,6-8-16,4-9 16,-7-4-16,-12 1 15,0 0 1,4-3-16,-7-6 15,-12 0 1,-2 6-16,2-6 16,-2-3-16,-18 6 15,-3 0 1,11-6-16,-2-6 16,-15 12-1,3-6-15,-3-6 16,-39 17-1,21-2-15,12-9 16,-6 0 0,9 3-16,15-6 15,-9-3-15,-6 12 16,12 0 0,-4-3-16,-11 0 15,21-3 1,15-3-16,-7-12 15,-5 1-15,14 8 16,4 0 0,-7 0-16,-8 12 15,-3 12-15,14-1 16,21-2 0,9-3-16,9-3 15,6-3 1,9 0-16,14-6 15,10 0 1,8 0-16,3 0 16,1 0-1,2 0-15,0 0 16,-3 0-16,1 0 16,2 0-1,0-3-15,3 0 16,1-3-1,-1-3-15,0-9 16,-3 0 0,-2-8-16,5-7 15,3-5-15,3-1 16,3-5 0,0-9-16,0-15 15,-3-18 1,-2-3-16,-1 12 15,6 9 1,6 9-16</inkml:trace>
  <inkml:trace contextRef="#ctx0" brushRef="#br0" timeOffset="88047.464">6909 16595 0,'0'0'0,"0"0"0,0 0 15,-35-15-15,29 9 16,0 6 0,6-6-16,-6 6 15,6-6-15,0 6 16,0-6-1,0 6-15,0 0 16,0 0 0,0 0-16,0 0 15,0 0-15,71-20 16,-35 8 0,17 3-16,0-6 15,-5 0 1,-7 4-16,-5 2 15,-7-3 1,1 6-16,-12 0 16,5 0-16,-5 6 15,0-3 1,-6 0-16,5 0 16,-11 0-1,0 0-15,0 0 16,0 3-1,-6-3-15,0 3 16,0 0-16,0 0 16,0 0-1,0 0-15,0 0 16,0 0 0,-77 3-16,30 3 15,-7 3 1,-5 0-16,6 3 15,11 3-15,13-6 16,5-7 0,6 4-16,7 0 15,5-6 1,0 6-16,6-6 16,0 0-1,0 0-15,0 0 16,0 0-16,0 0 15,0 0 1,83 15-16,-48-12 16,1-3-1,-1 0-15,1 0 16,-7 0-16,-5 0 16,0 0-1,-7 0-15,-5 0 16,-6 0-1,0 0-15,-6 0 16,0 0 0,0 0-16,0 0 15,0 0 1,-77-24-16,12 18 16,6 0-16,0 4 15,17 2 1,7 0-16,11 2 15,12-2 1,0 0-16,12 0 16,0 0-16,0 0 15,0 0 1,0 0-16,71 6 16,-17-6-1,-1 6-15,0-6 16,-11 6-1,-1-3-15,-17-3 16,-6 0 0,-1 0-16,-11 0 15,0 0-15,-6 0 16,0 0 0,0 0-16,0 0 15,0 0 1,0 0-16,0 0 15,0 0-15,0 0 16,0 0 0,0 0-16,-59-21 15,59 19 1,-6-1-16,6 0 16,0 0-16,0 3 15,0 0 1,0 0-16,0 0 15,0 0 1,59 0-16,-41-3 16,0 3-1,-1 0-15,-5 0 16,-6 0-16,0 0 16,0 0-1,0 0 1,0 0-16,-6 0 15,6 0-15,-6 0 16,6 0 0,-6 0-16,6 0 15,11 3 1,13 0-16</inkml:trace>
  <inkml:trace contextRef="#ctx0" brushRef="#br0" timeOffset="90266.091">23937 11688 0,'0'0'0,"0"0"16,-53 0-16,5 6 16,-11 0-1,-12 12-15,-12 2 16,-11 13-1,8 17-15,12 27 16,20-6-16,25-6 16,20-11-1,12-13-15,18 3 16,11 1 0,16-13-16,5-14 15,0-9 1,0-9-16,10-15 15,16-11-15,7-19 16,-15-17 0,-20-3-16,-19 6 15,-17 6 1,-18 17-16,-12 3 16,-14-2-1,-7 14-15,4 3 16,2 13-16,6-1 15,7 6 1,2 3-16,0 11 16,0 25-1,0 17-15,9 9 16,12 6 0,15-3-16,29-9 15,30-14-15,0-16 16,6-20-1,9-9-15,5-14 16,7-16 0</inkml:trace>
  <inkml:trace contextRef="#ctx0" brushRef="#br0" timeOffset="90581.086">23996 11232 0,'0'0'0,"0"0"0,0 0 15,51 9-15,20 3 16,32 6-16,-5-15 16,-15-3-1,-12 0-15,-15-3 16,-17 0 0,-16 3-16,-5 0 15</inkml:trace>
  <inkml:trace contextRef="#ctx0" brushRef="#br0" timeOffset="90714.575">24535 11357 0,'0'0'15,"0"0"-15,0 0 16,0 0-16,-9 50 16,-12 33-1,-26 50-15,-21 33 16</inkml:trace>
  <inkml:trace contextRef="#ctx0" brushRef="#br0" timeOffset="92497.551">9668 16598 0,'0'0'0,"0"0"0,0 0 16,0 0-1,0 0-15,0 0 16,0 0 0,0 0-16,0 0 15,-17 35-15,28-23 16,1 12 0,0-3-16,0 5 15,6-2 1,-1-3-16,7-1 15,-6-2 1,6 3-16,-1-3 16,7 5-1,0-2-15,-1 0 16,7-7-16,-1-5 16,1 3-1,5-9-15,1-6 16,5-3-1,12-6-15,6 4 16,6-4-16,-6 0 16,-5 6-1,-13-3-15,6 0 16,-5 0 0,5-3-16,0 7 15,1-1 1,-1 3-16,-6 3 15,-5 0 1,5 3-16,-6 3 16,7-1-16,-1 1 15,-5 6 1,17-3-16,18 0 16,-3-6-1,-3-3-15,-3-6 16,0-3-1,9-3-15,3 0 16,-3 7-16,-9 5 16,-15 5-1,-2 1-15,-4 0 16,-3 12-16,7-3 16,8 6-1,9-4 1,6-11-16,-6 3 15,-3-6-15,-6-3 16,1 0 0,5 0-16,6 0 15,0 6-15,-3 0 16,-9-3 0,-3-3-16,4-3 15,14-3 1,14-3-16,1 0 15,-18 3 1,-12 6-16,-5 6 16,-4 0-16,0-3 15,21-3 1,24-15-16,6-2 16,-4-10-1,-5 6-15,0 3 16,-3 7-1,-6 5-15,-12 3 16,-6 3 0,0 0-16,18 3 15,18 6-15,-10-1 16,-8 10 0,-12 3-16,-14-3 15,-4-1 1,6-2-16,21-3 15,21-9-15</inkml:trace>
  <inkml:trace contextRef="#ctx0" brushRef="#br0" timeOffset="94113.002">19577 12825 0,'0'0'0,"-3"-54"0,0 25 16,-3 2-16,-3-5 16,-3-7-1,-6-5-15,-8-13 16,-4-2-1,-6 3-15,-2 0 16,-6 11-16,-7 4 16,-26 0-1,0 8-15,6 18 16,3 3 0,6 6-16,3 0 15,-12 6-15,-9 6 16,6 0-1,6 6-15,3 3 16,2 3 0,-5 8-16,0 7 15,6 5 1,6 4-16,3-4 16,5 1-1,7-7-15,8-5 16,7 0-16,2 2 15,0 4 1,3-1-16,4 7 16,-4 5-1,0 18-15,6 18 16,4 0-16,2-6 16,3-6-1,0-3-15,-3 3 16,3 9-1,3 9-15,6-3 16,0-6 0,0-3-16,3-9 15,-3 18-15,0 15 16,0-4 0,0-11-16,3-6 15,0-6 1,2-3-16,7 3 15,0 6 1,3 0-16,0-9 16,-4-15-16,4-2 15,0-1 1,9 0-16,5-5 16,4-4-1,5 1-15,1-10 16,-1 1-1,-3-7-15,-2 7 16,2-1-16,1-2 16,2-3-1,7-4-15,-1-8 16,9 12 0,1-9-16,-7-1 15,-3-8 1,1-3-16,-4-6 15,15-6-15,6-6 16,1-2 0,-4-4-16,0-9 15,0-11 1,-3-1-16,-3-5 16,-2-7-16,8-14 15,6-3 1,-9-12-16,-11 3 15,-7-8 1,-8 8-16,-10 6 16,-5 0-1,-6-18-15,0-27 16,0 7-16,-1 8 16,-2 4-1,-6 2-15,-3-20 16,-6 14-1,-3-3-15,-5 10 16,-19-16 0,-20-11-16,-6 5 15,8 22-15,13 17 16,8 6 0,7 12-16,2-13 15,0-1 1,-3 34-16,4 18 15</inkml:trace>
  <inkml:trace contextRef="#ctx0" brushRef="#br0" timeOffset="96512.948">10894 15310 0,'0'0'0,"0"0"0,0 0 15,-30-20 1,13 8-16,-1 3 15,-6-3-15,-5-6 16,-1 7 0,-17-10-16,-7 0 15,-5-2 1,-6 11-16,6 3 16,-6 3-1,-1 0-15,1 0 16,6 6-1,-6 6-15,6 6 16,0 3-16,11 2 16,7-2-1,5 9-15,1-3 16,5 8 0,1-2-16,5-7 15,6 7-15,6-3 16,0-1-1,12-2-15,0 6 16,6 8 0,6 1-16,6 2 15,-6-2 1,6-1-16,5-5 16,13 2-16,5 1 15,18-3 1,-5-10-16,-1-2 15,6-3 1,-6-3-16,13 0 16,28-1-1,-11-2-15,0-3 16,-6-6 0,-6 0-16,24 0 15,-6 0-15,-1-6 16,-11 6-1,0 6-15,12-6 16,24-6 0,-10 3-16,-5-3 15,-9-2 1,20-7-16,1 9 16,-9 0-16,-10 3 15,-2 3 1,30 0-16,-7 0 15,-2 3 1,-13-3-16,19 6 16,11 6-16,-20-3 15,-10 2 1,1 1-16,26 3 16,-11-6-1,-13-3-15,-14-3 16,12-3-16,9 6 15,-19-6 1,-5 0-16,-9 0 16,-3-6-1,12 6-15,9 0 16,-9 0 0,-9-3-16,-6 0 15,-6-3-15,6 0 16,6-3-1,0 3-15,-9 0 16,-14 6 0,-10-3-16,-2 0 15,-4 0 1,-2 3-16,-4 0 16,7 0-16,5 0 15,10 0 1,5 0-16,0 0 15,-3 0 1,-5 0-16,-4 0 16,-2-3-16,-4 1 15,0-1 1,1-6-16,5 3 16,7-6-1,-4 0-15,-3-3 16,-8 3-16,-6 1 15,-4-10 1,-5-6-16,-3-5 16,-3-10-1,-4-5-15,-5 3 16,-6 8 0,-3 0-16,-3 4 15,-14-4 1,-13 4-16,-14 8 15,-4 3-15,-5 7 16,3 2 0,-9 0-16,-18 3 15,-15 0 1,3-6-16,-5 4 16,-22-1-1,-20 9-15,15 3 16,8-3-16,-20-12 15,0 9 1,12-3-16,2-14 16,-11 5-1,-9 3-15,0 3 16,-15 3 0,6 12-16,12-3 15,12 0-15,5 0 16,4 6-1,5 0-15,7-12 16,-10 6 0,1 6-16,2-6 15,10 0-15,-4 0 16,6-12 0,13 3-16,8-14 15,0-1 1,9 0-16,-9 7 15,-9-1 1,-6 9-16,1 6 16,-10 15-16,-20 23 15,5 4 1,13 2-16,5-2 16,12-7-1,-23 4-15,11 2 16,12-5-1,18 5-15,12 13 16,0 5 0</inkml:trace>
  <inkml:trace contextRef="#ctx0" brushRef="#br0" timeOffset="98595.94">15953 17000 0,'0'0'0,"0"0"0,0 0 16,0 0-16,0 0 15,0 0 1,0 0-16,0 0 16,0 0-1,0 0-15,0 0 16,0 0-16,-15 33 15,24-4 1,3 1-16,3 3 16,3-7-1,-1-2-15,1-6 16,6-4-16,-1-8 16,1 6-1,-3-9-15,0-3 16,-1-3-1,4-3-15,0-6 16,-4 7-16,-2-7 16,0-3-1,0 3-15,-1 6 16,1-3 0,6-3-16,3 1 15,2-1 1,-2 3-16,-1 6 15,7 0-15,0 3 16,2 3 0,7 3-16,-4 0 15,-2 0 1,-1 6-16,1 2 16,-4 4-1,1 3-15,-4-3 16,-5-1-16,-3-5 15,-4-6 1,-2-6-16,6-9 16,9-12-1,8-5-15,1 2 16,-4 3 0,-5 4-16,-1 11 15,1 0-15,-3 3 16,2 3-1,10 3-15,5 3 16,6 0 0,4 0-16,-1 5 15,-3 4-15,1-3 16,-1 0 0,-3-12-16,33-44 15,33-45 1</inkml:trace>
  <inkml:trace contextRef="#ctx0" brushRef="#br0" timeOffset="101482.229">18789 17145 0,'0'0'0,"0"0"15,0 0-15,0 0 16,0 0-16,0 0 16,0 0-1,0 0-15,0 0 16,0 0 0,0 0-16,30-20 15,-16 20 1,4 0-16,6 0 15,6 0-15,2 0 16,10 0 0,2 0-16,3 0 15,7-9 1,2-3-16,0 0 16,-6 6-1,4 6-15,2 0 16,3 0-16,0 0 15,1 6 1,2-6-16,3 0 16,12 6-1,3-12-15,9 0 16,-4 0 0,-8 0-16,-9 3 15,-5 3-15,8 3 16,6-6-1,6-3-15,-4-5 16,-10 5 0,-10 0-16,0 0 15,3 3-15,6 0 16,9-6 0,-9 3-16,-9 0 15,-8 6 1,-4-6-16,3 6 15,10 0 1,8 0-16,0 0 16,-3 0-1,-6 0-15,-6 0 16,-5 0 0,-1 0-16,9 6 15,4 0-15,-4 0 16,0-3-1,-6-3-15,-2-3 16,-4 3-16,-2-6 16,-7 6-1,-2 0-15,-1 0 16,4 0 0,2 0-16,4 0 15,2-6 1,1 6-16,-7-6 15,-2 6 1,-7-3-16,-5 0 16,-6 3-16,-4 0 15,-2 0 1,0 0-16,-3 0 16,0 0-1,0 0-15,-3 0 16,-3 3-16,-3 0 15</inkml:trace>
  <inkml:trace contextRef="#ctx0" brushRef="#br0" timeOffset="104210.917">20435 16326 0,'0'0'0,"0"0"0,0 0 15,0 0-15,0 0 16,0 0 0,0 0-16,0 0 15,0 0-15,0 0 16,15 32-1,-15-5-15,-3 11 16,-3 18 0,-6 10-16,0-4 15,0 0 1,1-9-16,-1-3 16,-3-2-16,0-13 15,-6 4 1,1-13-16,-7 7 15,-6-3 1,-8-4-16,-3-5 16,-7-9-1,4-6-15,-3 0 16,-4-6 0,1 6-16,-3-4 15,3-4-15,-4-4 16,-5-6-1,3-6-15,9-3 16,8 4 0,4-10-16,-1 0 15,4-5-15,2-1 16,-2-8 0,-1-7-16,3-2 15,7 6 1,5-1-16,3 1 15,4-3-15,-4-4 16,3 1 0,6 11-1,3 7-15,0 2 16,3 4-16,3 5 16,0-3-1,6 4-15,3-7 16,3-3-1,3-2-15,0 5 16,2 0-16,1 4 16,0-1-1,0 3-15,-1 4 16,4-4 0,0 6-16,-1-3 15,1 1-15,-3 2 16,0 3-1,0 0-15,5 3 16,7-3 0,8 1-16,1-1 15,-1 0 1,-5 3-16,-1-3 16,-5 6-16,-3 0 15,-1 0 1,-5 4-16,0 2 15,0 0 1,2 2-16,4 1 16,9 0-1,11 3-15,12 0 16,1 6-16,-10-3 16,0 3-1,-2 0-15,-4-1 16,-2 1-1,-4 3-15,4 9 16,5 5-16,3 16 16,4 11-1,2 9 1,-9 3-16,-5-3 16,-10 9-16,-8 30 15,-9 23 1</inkml:trace>
  <inkml:trace contextRef="#ctx0" brushRef="#br0" timeOffset="110580.958">21009 17068 0,'0'0'0,"0"0"0,0 0 0,0 0 16,0 0-16,0 0 15</inkml:trace>
  <inkml:trace contextRef="#ctx0" brushRef="#br0" timeOffset="110916.415">21095 16997 0,'0'0'0,"0"0"0,0 0 16,0 0-16,0 0 15,15 30 1</inkml:trace>
  <inkml:trace contextRef="#ctx0" brushRef="#br0" timeOffset="111072.008">21140 16986 0,'0'0'0,"0"0"0,0 0 16,0 0 0,0 0-16,0 0 15</inkml:trace>
  <inkml:trace contextRef="#ctx0" brushRef="#br0" timeOffset="117677.02">23845 16701 0,'0'0'0,"0"0"0,0 0 0,0 0 16,-29 3-16,20 0 15,0 0 1,0 0-16,3 0 16,0 3-1,3 0-15,3 0 16,0 0-16,0-6 15,0 0 1,24 41-16,0-17 16,2 9-1,1-10-15,5-2 16,1-9-16,0 0 16,-1-9-1,4-6-15,-1-3 16,1-6-1,-4 6-15,13-9 16,11-3 0,3 1-16,-6 5 15,-8 3 1,-7 3-16,-5 6 16,-6 0-16,2 12 15,1 0 1,-1-3-16,-2 2 15,3 4 1,-1-6-16,7-3 16,-4-3-1,4 3-15,-1-6 16,1 6-16,-1-6 16,1 0-1,-1-6-15,4 6 16,2-6-1,7 0-15,11 0 16,3 3-16,-3 3 16,-5 6-1,-7 3 1,0-3-16,1 0 16,-4-12-16,6-3 15,21-15 1,12 7-16,-9-1 15,-12 9 1,-11 3-16,-4 12 16,1 0-16,8 3 15,24 3 1,17-7-16,-2 7 16,-6-6-1,3 0-15,20 3 16,1 3-16,-16 9 15,-8-4 1,0 4-16,0-9 16,0-15-1,-6-12-15,5-17 16,10-16-16</inkml:trace>
  <inkml:trace contextRef="#ctx0" brushRef="#br0" timeOffset="120750.811">25749 16296 0,'0'0'0,"23"62"0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20T03:09:2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25207 4372 0,'0'0'0,"0"0"0,0 0 0,0 0 0,-59 66 15,-15 22 1,-56 60-1,-4 6-15,4 30 16,18-36-16,-1-30 16,33-41-1,21-12-15,15-12 16,8-5-16,9-19 16,10-11-1,8-12-15,9-12 16,0 6-1</inkml:trace>
  <inkml:trace contextRef="#ctx0" brushRef="#br0" timeOffset="622.59">24908 4520 0,'0'0'0,"0"0"0,0 0 15,33-32-15,-19 23 16,4 3 0,-3-6-16,0 6 15,0 0-15,-4 0 16,-2 6-1,-3 0-15,-3 0 16,0 0 0,0 0-16,0 0 15,0 6 1,0-6-16,0 6 16,3 12-1,0 3-15,0 29 16,0 27-16,0 21 15,-3 47 1,-1 3-16,1-6 16,0-24-1,0 18-15,-3-23 16,3-27-16,-3-18 16,0-33-1,0-11-15,0-12 16,3-12-1</inkml:trace>
  <inkml:trace contextRef="#ctx0" brushRef="#br0" timeOffset="969.481">24603 5254 0,'0'0'16,"0"0"-16,0 0 15,0 0-15,0 0 16,0 0-16,0 0 15,24-29 1,11 14-16,22 6 16,8-3-1,-6 6-15,-12 0 16,-2-5 0,8-22-16,3-11 15</inkml:trace>
  <inkml:trace contextRef="#ctx0" brushRef="#br0" timeOffset="1602.178">25547 4876 0,'0'0'0,"0"0"15,0 0 1,0 0-16,15-36 15,-3 18 1,3-5-16,0 5 16,0 12-16,-1 6 15,7 12 1,18 35-16,17 48 16,12 32-1,-9-12-15,-3-26 16,-8-30-1,-7-14-15,-5-7 16,-7-14-16,-5-6 16,-3-9-1,-7-3-15,1-6 16,-3 0 0,0 0-16,3-6 15</inkml:trace>
  <inkml:trace contextRef="#ctx0" brushRef="#br0" timeOffset="2023.5">26433 4781 0,'0'0'0,"0"0"0,0 0 16,0 0-1,0 0-15,0 0 16,0 0-16,0 0 16,0 0-1,0 0-15,-48-6 16,4 30-1,-15 11-15,-18 15 16,-18 27 0,-9 33-16,-8-10 15,26-17 1,15-12-16,12-14 16,11-13-16,7-11 15,8-7 1,7-14-16,11-6 15,12-6-15,3 0 16</inkml:trace>
  <inkml:trace contextRef="#ctx0" brushRef="#br0" timeOffset="2477.23">26640 5089 0,'0'0'0,"0"0"15,0 0-15,0 0 16,0 0 0,0 0-16,32-12 15,16 18 1,17-6-16,15 6 15,-3 0 1,0-1-16,-6 1 16,-12 0-1,-15 0-15,-14-6 16,-9 0-16,-12 0 16,-9 0-1,0 0-15</inkml:trace>
  <inkml:trace contextRef="#ctx0" brushRef="#br0" timeOffset="3451.374">24094 5971 0,'0'0'0,"0"0"0,0 0 16,0 0 0,0 0-16,0 0 15,0 0 1,30-39-16,-7 33 15,16 6-15,17 0 16,12 6 0,3 6-16,0-3 15,-6 3 1,3-6-16,9-1 16,3-10-1,-9-1-15,-6 0 16,-8 0-16,-13-3 15,-5 9 1,-7 0-16,-8 0 16,-6 0-1,-4 0-15,-2-6 16</inkml:trace>
  <inkml:trace contextRef="#ctx0" brushRef="#br0" timeOffset="12302.306">26767 5556 0,'0'0'0,"0"0"0,0 0 0,0 0 0,0 0 15,0 0 1,0 0-16,9-32 15,-9 32 1,0-3-16,3-3 16,0 0-1,0 0-15,-3 0 16,0 0-16,0 0 16,-3 0-1,-3 0-15,0-8 16,-3 8-1,0-3-15,0-3 16,1 6 0,-1 0-16,3 0 15,0 0-15,0 6 16,3-6 0,0 6-16,3 0 15,0 0 1,3 0-16,3 0 15,6 0 1,11 0-16,7 0 16,6 0-16,8-6 15,3 6 1,1-6-16,-1 6 16,3-8-1,4 8-15,-7 0 16,-6 0-1,-2 0-15,-1-6 16,-5 6-16,-6-6 16,-7 6-1,-2-6-15</inkml:trace>
  <inkml:trace contextRef="#ctx0" brushRef="#br0" timeOffset="13404.243">28034 4807 0,'0'0'0,"0"0"0,0 0 15,0 0 1,0 0-16,0 0 15,0 0-15,0 0 16,12-26 0,-15 20-16,-3 6 15,-6-6 1,-3 0-16,-2 0 16,-4 6-1,-3 6-15,-5 0 16,-10 12-16,-2 2 15,2 13 1,10-3-16,2 5 16,3 18-1,4 7-15,2 11 16,6-6 0,6-15-16,9 6 15,9-8-15,3-1 16,2 0-1,7-5-15,0-1 16,2-2 0,4-1-16,3-8 15,-4-10 1,1 1-16,-1-15 16,-2-6-16,6-6 15,2-9 1,4-5-16,-1-4 15,4-9 1,-1 1-16,-2-18 16,-10 5-1,-2-8-15,-9-9 16,-1-12-16,-5 15 16,-6 11-1,-3 13-15,-3 8 16,-3 0-1,-3 4-15,-3-16 16,-6 7 0,-5-7-16,-4 7 15,-6 2-15,-2 3 16,2 13 0,-5 2-16,-1 0 15,4 6 1,-4 0-16,1 0 15,-7 0 1,-8-3-16</inkml:trace>
  <inkml:trace contextRef="#ctx0" brushRef="#br0" timeOffset="15532.423">23999 6000 0,'0'0'0,"0"0"16,0 0-16,21-29 15,-9 23 1,0 0-16,2 6 16,4-6-1,6-3-15,5 3 16,13-9 0,23-3-16,3 7 15,-9-1-15,-11 6 16,-4 0-1,-5-3-15,-1 9 16,1-6 0,-1 6-16,6-6 15,7 6 1,-4 0-16,-2 0 16,-4 6-16,0 9 15,-2-3 1,-1 0-16,1-1 15,-1 1 1,-2-6-16,5 3 16,16 3-16,5-3 15,3-3 1,-6 0-16,0-6 16,-2 0-1,-1 0-15,18 0 16,9 0-1,-6-6-15,-9 6 16,-12 0-16,-3 6 16,-2-6-1,5 6-15,9-6 16,12-6 0,-6 0-16,-9 6 15,-9-6 1,-5 6-16,-7 0 15,4 0-15,14 6 16,9-6 0,3-6-16,-9 6 15,-6-9 1,-8 9-16,-4 0 16,1 0-16,11 15 15,15-3 1,3-7-16,-3 1 15,-12 0 1,-3-6-16,-2 0 16,11 6-1,12 0-15,12 0 16,-4-3 0,-2-3-16,9 0 15,24-3-15,2-9 16,-17 0-1,-24 6-15,-27 1 16,-18 10 0</inkml:trace>
  <inkml:trace contextRef="#ctx0" brushRef="#br0" timeOffset="18598.491">25734 6355 0,'0'0'0,"0"0"0,-30-9 0,19 9 15,-4 0-15,-3 6 16,-3-3-1,3 0-15,4 0 16,8-3 0,6 0-16,0 0 15,0 0 1,0 0-16,77-26 16,-33 37-1,6 22-15,1 20 16,-1 21-16,-3 18 15,-8-18 1,-12-15-16,-10-15 16,-2-8-1,-6-12-15,-3-10 16,-3-5-16,0 3 16,0-6-1</inkml:trace>
  <inkml:trace contextRef="#ctx0" brushRef="#br0" timeOffset="18899.434">26453 6287 0,'0'0'0,"0"0"0,0 0 15,0 0-15,0 0 16,0 0 0,-71 33-16,-26 20 15,-28 30 1,-2 6-16,0 17 16,32-29-1,24-18-15,15-14 16,14-13-1,19-8-15,8-9 16</inkml:trace>
  <inkml:trace contextRef="#ctx0" brushRef="#br0" timeOffset="19282.073">26666 6616 0,'0'0'0,"0"0"0,0 0 15,-29-33 1,23 33-16,3-6 15,0 6 1,3-6-16,0 6 16,6 0-16,9 0 15,23-6 1,16 0-16,8 1 16,-6 2-1,-9 3-15,-11 0 16,-10 0-1,-2 3 1,0 8-16,-3 7 0</inkml:trace>
  <inkml:trace contextRef="#ctx0" brushRef="#br0" timeOffset="19572.731">26613 6731 0,'0'0'0,"0"0"16,0 0-16,30 18 16,8-6-1,13-6-15,2-3 16,3-6-16,0-6 15,-5-6 1,-13 9-16,-8-3 16,-9 6-1,-4 3-15,-2 0 16</inkml:trace>
  <inkml:trace contextRef="#ctx0" brushRef="#br0" timeOffset="20108.189">27706 6506 0,'0'0'0,"0"0"0,0 0 16,0 0-16,-36-29 16,21 20-1,0 3-15,-2 0 16,-1 6-16,-6 0 16,-5 6-1,-4 12-15,0-4 16,1 16-1,-1 5-15,1 19 16,11 5-16,6 0 16,12-9-1,6-5 1,3-7-16,6-5 16,3-10-16,3-8 15,2-3 1,1-12-16,3-6 15,5-3-15,4-14 16,-1-7 0,-2-8-16,-9-7 15,-12-2 1,-6 2-16,-9 7 16,-9-6-16,-9-7 15</inkml:trace>
  <inkml:trace contextRef="#ctx0" brushRef="#br0" timeOffset="34449">9076 6258 0,'0'0'0,"0"0"0,0 0 0,0 0 0,0 0 16,0 0-16,0 0 15,0 0 1,0 0-16,0 0 15,42 38 1,-19-20-16,1-3 16,0 8-1,5-5-15,1-3 16,-6 3 0,-1-10-16,7 4 15,0 0 1,5-6-16,1 0 15,-1-3-15,1-3 16,-1 0 0,1 0-16,-1 0 15,1-3-15,-1 3 16,-5 0 0,-6 0-16,5 3 15,-5 3 1,0 0-16,11 0 15,1 3 1,-1-6-16,1 0 16,-1-6-16,1 0 15,5-6 1,1 3-16,-7 0 16,1 6-1,-1 0-15,13 0 16,17 6-1,18-6-15,-12-6 16,0 0-16,-6 3 16,-6-3-1,0 3-15,18 0 16,6 0 0,0-6-16,-6-3 15,-12 1-15,0-4 16,12 3-1,0 12-15,-6 6 16,-3 6 0,-6 0-16,-2-4 15,-7 4 1,9 3-16,9-3 16,6 0-16,-9 3 15,-3-4 1,-3 1-16,7 9 15,13-3 1,13-12-16,-3-6 16,-12 0-1,3 6-15,11-3 16,13 2-16,-6-2 16,-4 12-1,-2 9-15,0-3 16,11 5-1,-5-8-15,-9-6 16,-12-15 0,9-6-16,11-3 15,-2-3-15,-9 9 16,-9 1 0,3 13-16,2-2 15,7 3 1,-6 0-16,-12-3 15,0-6 1,3 0-16,0-6 16,3 6-16,-6 0 15,-3 6 1,-3 0-16,6-6 16,12-6-1,20 0-15,4-6 16,-6 0-1,-1 4-15,-2 2 16,-12-3 0,-9 3-16,-12 0 15,-15 3-15,-15 3 16,-5 6 0</inkml:trace>
  <inkml:trace contextRef="#ctx0" brushRef="#br0" timeOffset="38978.446">8472 7554 0,'0'0'0,"0"0"0,0 0 0,0 0 0,0 0 0,0 0 0,0 0 0,0 0 16,0 0 0,-29-24-16,29 21 15,-6 0-15,6 3 16,0 3-1,0 3-15,0 3 16,0 12 0,0 2-16,6 1 15,0-3 1,6-3-16,-7-4 16,7-2-1,0 6-15,0-9 16,0 3-16,6-1 15,-1-8 1,7-6-16,12-14 16,17-22-1,6-5-15,0-15 16,6-3 0,1-4-16,10-8 15,1-11-15,0 5 16,-11 12-1,-13 14-15,-12 7 16,-5 14 0,-1 4-16,1 2 15,-7 12 1,-5 4-16,-6 5 16,-6 6-16,-6 14 15</inkml:trace>
  <inkml:trace contextRef="#ctx0" brushRef="#br0" timeOffset="52575.952">17380 4239 0,'0'0'0,"0"0"0,-41 0 0,5 6 16,-14 0-16,-10 15 16,-2 8-16,-6 13 15,0 14 1,0 24-16,6 6 15,6 3 1,17-7-16,15-11 16,13-8-1,11-10-15,6-9 16,8 1 0,10-1-16,9-5 15,2-13-15,7-8 16,-4-9-1,3-9-15,22-21 16,14-6 0,6-23-16,-9 6 15,-12-10-15,-15-2 16,-8 6 0,-7-21-16,-5-12 15,-12 6 1,-10 6-16,-5 9 15,-5 18 1,-4 2-16,-6 7 16,-6 2-1,-8 6-15,-7 16 16,-5-1-16,-4 12 16,1 6-1,2 5-15,1 7 16,5 3-16,7 6 15,8 2 1,6 13-16,9 8 16,6 6-1,6 3-15,3 6 16,6 4 0,6-7-16,5-3 15,10-15-15,8 1 16,1-19-1,5-5 1,-3-15-16,-5 0 16,-10-6-16,-2-6 15,-3 6 1,-1-6-16</inkml:trace>
  <inkml:trace contextRef="#ctx0" brushRef="#br0" timeOffset="53321.431">17753 4967 0,'0'0'0,"0"0"0,0 0 16,0 0-16,0 0 15,0 0 1,38-9-16,-23 9 15,3 3 1,0-3-16,0 6 16,-1 0-16,1 0 15,0 3 1,0-3 0</inkml:trace>
  <inkml:trace contextRef="#ctx0" brushRef="#br0" timeOffset="53646.627">17883 5195 0,'0'0'0,"0"0"0,0 0 15,0 0 1,0 0-16,0 0 16,27 30-1,-21-24-15,3 0 16,0 0-1,-1-1-15,1 1 16</inkml:trace>
  <inkml:trace contextRef="#ctx0" brushRef="#br0" timeOffset="54875.238">18540 4514 0,'0'0'0,"0"0"0,0 0 15,0 0-15,3-32 16,0 29 0,3-9-16,0 6 15,0 0 1,-3 0-16,0 6 16,0 0-16,-3 0 15,0 0 1,12 77-16,-15-26 15,-3 14 1,-3 9-16,3-21 16,0-9-1,0-5-15,3-15 16,0-10-16,0-8 16,0 3-1,3-3-15,0-6 16,0 0-1,0 0-15,0 0 16,39-112-16,5 23 16,7 0-1,-4 24-15,-6 18 16,-11 11 0,-9 18-16,-3 12 15,-7 0 1,1 6-16,0 12 15,3 6-15,0 18 16,-3 14 0,-7 6-16,-2-3 15,-3-5 1,0-1-16,-3-11 16,3-7-1,0-11-15,0 0 16,0-6-1</inkml:trace>
  <inkml:trace contextRef="#ctx0" brushRef="#br0" timeOffset="55325.384">19846 4556 0,'0'0'0,"0"0"0,0 0 16,0 0-1,-47 30-15,-10 5 16,-20 18-1,0-2-15,6 5 16,6-9-16,12-11 16,11-10-1,4-5-15,2-3 16</inkml:trace>
  <inkml:trace contextRef="#ctx0" brushRef="#br0" timeOffset="55724.942">19455 4597 0,'0'0'0,"0"0"0,0 0 16,0 0-16,0 0 16,0 0-1,0 0-15,0 0 16,-29 30-16,26-30 16,3 0-1,0 0-15,0 0 16,0 0-1,0 0-15,0 0 16,0 0 0,68 35-16,-24-5 15,6 3-15,-2-7 16,-4-2 0,-5-12-16,-4 0 15</inkml:trace>
  <inkml:trace contextRef="#ctx0" brushRef="#br0" timeOffset="56158.256">20213 4438 0,'0'0'0,"0"0"0,6 35 15,-3 51 1,-3 74-16,-6 62 16,-3-24-1,0-53-15,0-47 16,-3-36-16,4-33 15,-1-17 1,-3-12-16,12 0 16</inkml:trace>
  <inkml:trace contextRef="#ctx0" brushRef="#br0" timeOffset="56449.303">20086 4479 0,'0'0'0,"0"0"15,62-30-15,-15 13 16,4-4 0,-4 15-16,-9 12 15,-2 3 1,-4 9-16,-8 17 15,-12 1 1,-12-1-16,-12-2 16,-17 17-16,-16-9 15,-23 10 1,-18 5-16</inkml:trace>
  <inkml:trace contextRef="#ctx0" brushRef="#br0" timeOffset="57775.175">24819 5982 0,'0'0'0,"0"0"0,0 0 16,0 0 0,0 0-16,45 110 15,-28 29 1,1 30-16,3 8 16,-6-23-1,-12-27-15,-6-5 16,-9 11-1,-18 9-15,4-21 16,-1-20-16</inkml:trace>
  <inkml:trace contextRef="#ctx0" brushRef="#br0" timeOffset="58208.094">25118 7868 0,'0'0'0,"0"0"16,-35 68-16,-22 6 16,-17 20-1,-11 13-15,8-21 16,12-15-1,8-15-15,13-18 16,2-2 0,-2-7-16,11-5 15,10 3-15,11-15 16,9-12 0</inkml:trace>
  <inkml:trace contextRef="#ctx0" brushRef="#br0" timeOffset="59042.359">24908 8175 0,'0'0'0,"0"0"0,0 0 16,0 0-1,0 0-15,0 0 16,-33 0-16,22-3 16,-1 0-1,3 0-15,0 0 16,3-5-1,6-4-15,0 12 16,24-48 0,8 13-16,7 2 15,2 13-15,-2 8 16,-7 6 0,-2 12-16,-3 0 15,-7 0 1,-5 2-16,-3 4 15,-6 3-15,-3 3 16,-9 26 0,-6 24-16,-3 3 15,6-6 1,3-8-16,9-16 16,9-11-1,9-7-15,9-8 16,11-9-16,15-18 15,15-5 1,18-22-16,6-14 16</inkml:trace>
  <inkml:trace contextRef="#ctx0" brushRef="#br0" timeOffset="59308.366">26148 7862 0,'0'0'0,"0"0"0,0 0 15,0 0 1,-14 44-16,-16-8 16,-14 5-16,-19 18 15,-14 3 1,-5 0-16,11-2 15,11-16 1,16-6-16,8-11 16,13-9-1,5 0-15</inkml:trace>
  <inkml:trace contextRef="#ctx0" brushRef="#br0" timeOffset="59518.814">25734 8098 0,'0'0'0,"0"0"15,3-32-15,15 26 16,2 6 0,10 0-16,6 12 15,-1 8 1,1-2-16,5 3 15,6-9-15</inkml:trace>
  <inkml:trace contextRef="#ctx0" brushRef="#br0" timeOffset="64707.778">26462 8057 0,'0'0'0,"0"0"0,0 0 0,0 0 0,0 0 0,0 0 15,-15-30-15,12 21 16,0 4 0,1 2-16,-1 3 15,3 0-15,0 0 16,-33 121 0,0 30-1,4 9-15,-1 8 16,4-37-16,2-28 15,12-32 1,6-26-16,3-19 16,0-8-1,3-6-15,0-9 16,0-3-16,0 0 16</inkml:trace>
  <inkml:trace contextRef="#ctx0" brushRef="#br0" timeOffset="65069.71">26320 8377 0,'0'0'0,"0"0"0,0 0 15,0 0 1,3-42-16,3 21 15,3-5 1,3 2-16,8-3 16,4 7-16,6 2 15,-1 6 1,4 3-16,-6 6 16,-7 6-1,1 0-15,-6 9 16,-3 3-16,-6 3 15,-6 5 1,-6 4-16,-9 11 16,-15 19-1,-17 20-15,-18 20 16</inkml:trace>
  <inkml:trace contextRef="#ctx0" brushRef="#br0" timeOffset="74988.198">10255 6864 0,'0'0'0,"0"0"0,0 0 0,-36-6 16,36 6-16,0-6 15,0 6 1,0 0-16,0 0 16,0 0-16,0 0 15,107 0 1,-42 6-16,6 0 16,0-12-1,-6-3-15,-12-2 16,-17 5-1,-7 0-15,-17 6 16,0 0-16,-12 0 16,6 0-1,-6 0-15,0 0 16,0 0 0,0 0-16,0 0 15,0 0 1,0 0-16,-65 23 15,47-8-15,6 9 16,-6 8 0,7 16-16,-1 35 15,0 29 1,6 7-16,6-19 16,-6-23-16,0-21 15,0-8 1,-6-19-16,1-2 15,-1-6 1,0-7-16,-6-5 16,0-3-1,1 0-15,-1 0 16,0-3 0,6 0-16,0 0 15,1-3 1,5 0-16,6 0 15,0 0-15,0 0 16,0 0 0,0 0-16,88-15 15,-34 21-15,-1 3 16,0-3 0,-11-3-16,-1-12 15,1-12 1</inkml:trace>
  <inkml:trace contextRef="#ctx0" brushRef="#br0" timeOffset="75439.649">11048 7279 0,'0'0'0,"0"0"0,0 0 16,0 0-16,0 0 16,12 50-1,-12-3-15,0 36 16,-6 33-16,0 2 15,-6-20 1,0-21-16,0-18 16,6-30-1,6-14-15,0-12 16</inkml:trace>
  <inkml:trace contextRef="#ctx0" brushRef="#br0" timeOffset="75871.722">11083 7305 0,'0'0'0,"0"0"0,0 0 16,0 0-16,0 0 15,0 0 1,12-32-16,6 14 15,6 0 1,5 3-16,-5 6 16,0 7-16,5 7 15,1 19 1,-3 3-16,-13 5 16,-8-2-1,-9-1-15,-6 1 16,-11 9-1,-7-7-15,-3 4 16,-5-7-16,-1-5 16,-5-6-1,5-4-15,7-2 16,5 0 0,12-6-16,12-3 15,0 0-15,0 0 31</inkml:trace>
  <inkml:trace contextRef="#ctx0" brushRef="#br0" timeOffset="76174.165">11918 7361 0,'0'0'0,"0"0"0,0 0 16,0 0-16,-29 15 16,-7 18-1,-11 8-15,-12 13 16,-4 11-1,4-9-15,6 0 16,11-23-16,10-16 16,5-11-1</inkml:trace>
  <inkml:trace contextRef="#ctx0" brushRef="#br0" timeOffset="76474.102">11672 7329 0,'0'0'0,"0"0"16,0 0-16,0 0 16,0 0-1,0 0-15,15 44 16,-6-23-1,3 3-15,6-1 16,0 1-16,2 3 16,4-4-1,9 1-15,5 0 16,9-7 0,4 4-16</inkml:trace>
  <inkml:trace contextRef="#ctx0" brushRef="#br0" timeOffset="76827.193">12288 7335 0,'0'0'0,"0"0"0,0 0 15,0 0-15,-20 35 16,14 1-1,-3 17-15,-3 36 16,0 0 0,0-12-16,3-24 15,3-18-15,6-14 16,3-9 0</inkml:trace>
  <inkml:trace contextRef="#ctx0" brushRef="#br0" timeOffset="77305.059">12291 7586 0,'0'0'0,"-18"-32"16,10 8-16,-1-8 15,-3-1 1,0 0-16,3 4 16,0 2-1,6 9-15,0 4 16,3 2 0,3-3-16,3-3 15,0 9-15,6-8 16,6-1-1,8 3-15,13-3 16,-1 12 0,-5 1-16,-4 5 15,1 5-15,0 7 16,-7 3 0,-2 3-16,-6 0 15,-9-1 1,-6-2-16,-9 3 15,-12 3 1,-32 11-16,-27 7 16,-9-1-1,0-11-15</inkml:trace>
  <inkml:trace contextRef="#ctx0" brushRef="#br0" timeOffset="83603.394">3878 8149 0,'0'0'0,"0"0"0,0 0 0,-41-12 15,23 9-15,0 3 16,0 3-16,1 0 15,-1 0 1,0-3-16,6 6 16,6 0-1,0 2-15,0-2 16,0 3 0,6 0-16,-5 9 15,5-3-15,0 2 16,0 1-1,5-3-15,-5 3 16,6-3 0,0-4-16,6 13 15,0-3 1,0 2-16,-6 1 16,6 0-16,-6-6 15,-1-4 1,1 10-16,0-6 15,6 3 1,-6-1-16,0 1 16,0 3-16,-6 2 15,0-2 1,0 8-16,-6-2 16,0-3-1,0-1-15,0 1 16,-6 3-1,-5 2-15,-7 1 16,0-1-16,6 1 16,-5-4-1,5-8-15,0 6 16,0-4 0,-5 1-16,5-3 15,6-3 1,-6-4-16,7 4 15,-1-3-15,0-3 16,0 3 0,0-7-16,6-5 15,6 3 1,-6 0-16,6-6 16,0 6-1,6-3-15,-6 0 16,12 3-1,0 0-15,6 3 16,11-3-16,1 8 16,0-2-1,5 0-15,-5 3 16,-1 3-16,1-1 16,-6 4-1,-1 0 1,-5-3-16,6 8 15,-7-2-15,-5 3 16,0-4 0,-6-2-16,6 6 15,-6-4 1,-6 1-16,6 3 16,-6 5-1,0 7-15,0 5 16,0 0-16,0-5 15,0 5 1,0-2-16,0-1 16,-6 1-16,0-1 15,-6 0 1,0 7-16,-6-1 16,7 3-1,-7-5-15,6-7 16,0-5-1,0-1-15,1-2 16,-1-9-16,0 5 16,6-8-1,0 9-15,0-4 16,0-2 0,6 9-16,-6-10 15,6 4 1,0-9-16,0 6 15,0-4-15,6 1 16,6 3 0,6 6-16,0-4 15,11 16 1,13-1-16,-1 1 16,18-13-1,0-14-15</inkml:trace>
  <inkml:trace contextRef="#ctx0" brushRef="#br0" timeOffset="88785.945">16986 10022 0,'0'0'0,"0"0"0,0 0 0,0 0 0,-44 0 16,14 0 0,-2-3-16,-4-3 15,1-6 1,2 6-16,3-3 16,1 4-16,-1-1 15,-2 6 1,-1 0-16,1 3 15,5 0 1,6 0-16,6-3 16,4 0-1,2 0-15,3 0 16,3 0 0,3 2-16,0 1 15,0-3-15,0 0 16,0 0-1,59 6-15,-15-6 16,10 0 0,-1 0-16,3 0 15,-2 6-15,-4-6 16,-3 0 0,18-6-16,9 3 15,-6-3 1,-5 1-16,-7-1 15,-6 0 1,-5 6-16,-4 0 16,0 0-16,7 0 15,11 0 1,0 0-16,6-6 16,-2 6-1,-4-6-15,-6 6 16,-3-3-1,7 0-15,5 0 16,3 3-16,-3 0 16,-3-3-1,-5 0-15,-7 0 16,-3 0 0,-5 3-16,2 0 15,4 0 1,2 3-16,6 0 15,1 0-15,-7 0 16,-3 0 0,-5 0-16,-1 0 15,-2-3 1,2 0-16,7 0 16,11-6-16,3 6 15,-3 0 1,-2 0-16,-4 3 15,-6 0 1,-2-3-16,2 6 16,4-6-1,8 0-15,3 0 16,-3 0-16,-8 0 16,-10 0-1,-8 0-15,-7 0 16,-2 6-1,-3-6-15,-6 6 16,-3 0-16,0-1 16</inkml:trace>
  <inkml:trace contextRef="#ctx0" brushRef="#br0" timeOffset="97702.169">9651 10134 0,'0'0'0,"0"0"0,0 0 16,0 0-16,0 0 15,0 0 1,35 0-16,-17-5 16,6-1-1,5-3-15,1-3 16,-1 0-16,13 0 16,5 3-1,1-8-15,11 5 16,0-9-1,-6 3-15,1 3 16,-13 7-16,6-1 16,-5 3-1,-7 6-15,7-6 16,-7 6 0,1 0-16,-7 0 15,1 0 1,0 0-16,-1 0 15,-5 0-15,-6 0 16,5 0 0,-5 0-16,0 0 15,0 0 1,5 0-16,-5 0 16,6 0-1,5 0-15,1 0 16,5 0-16,-5 0 15,6 0 1,-1 0-16,-5 0 16,-1 0-1,-5 0-15,6 6 16,-7-6 0,1 6-16,0-6 15,-1 6-15,1-6 16,0 0-1,5 0-15,1 0 16,0 0 0,2 0-16,4 3 15,-4 0-15,1-3 16,-1 0 0,1 0-16,-4 0 15,1-3 1,0 3-16,-7 0 15,-2 0 1,0 0-16,0 0 16,-1 3-16,4-3 15,3 0 1,5 0-16,4-3 16,2 3-1,-2 0-15,-4 0 16,-2 0-1,-6 0-15,-4 3 16,1 0-16,0-1 16,-1-2-1,4 0 1,3 0-16,5-2 16,7-1-16,5 0 15,4 3 1,-4 3-16,-6 0 15,1-1 1,-4-2-16,-5 0 16,0 0-16,-1 0 15,-2 0 1,-3 0-16,-4 0 16,1 0-16,-3 3 15,0 0 1,-1-3-16,4 0 15,9 0 1,8-3-16,4 0 16,-4 1-1,-2-1-15,-7 0 16,-5 3-16,-3 0 16,2 0-1,1 0 1,3 0-16,-1 0 15,-2 0-15,3 0 16,-1-3 0,-5 3-16,-3 0 15,-4 9 1,-5 2-16</inkml:trace>
  <inkml:trace contextRef="#ctx0" brushRef="#br0" timeOffset="110015.869">7430 11158 0,'0'0'0,"0"0"0,0 0 16,30-3-16,6-2 15,23-13-15,18 3 16,-6-3 0,-6 6-16,0 3 15,0 1-15,6-1 16,-6 3 0,-6 0-16,1 6 15,-7 0 1,-6 0-16,13-6 15,22 6 1,1-6-16,0 0 16,-12 0-16,-6-3 15,-5 3 1,-7 1-16,0 2 16,6 3-1,-5 3-15,5-3 16,-6 5-16,-5-5 15,-7 0 1,0 6-16,7-6 16,5-6-1,12 6-15,6 6 16,0-6 0,-6 0-16,-5 0 15,-7 6 1,0-6-16,6 0 15,1 0 1,5 3-16,0 0 16,0 0-16,-12 0 15,6-3 1,7 0-16,22-3 16,7 0-1,-12 3-15,-6 3 16,-12 3-16,0-3 15,18 0 1,0 3-16,-12 0 16,0 0-1,-6-3-15,-6-6 16,18-3-16,9 6 16,-3 0-1,-12-6-15,-9 6 16,-8 0-1,-10 0-15,6 0 16,10 0 0,11 0-16,-3 0 15,-6-6 1,-6 6-16,-6-3 16,-2 3-16,-1-3 15,12 3 1,9 0-16,6 3 15,-5-3 1,-7 0-16,-6 0 16,9-3-1,15-3-15,12 3 16,-6 0-16,-9 0 16,-9 3-1,3-6-15,9 0 16,11 6-16,-8 0 15,-6 0 1,-9 0-16,-5 0 16,14-5-1,8 5-15,4 5 16,-3-5 0,3 6-16,32-12 15,33 6 1,-6 6-16,30-17 15,20-16-15</inkml:trace>
  <inkml:trace contextRef="#ctx0" brushRef="#br0" timeOffset="122449.191">5204 12218 0,'0'0'0,"0"0"0,0 0 0,0 0 0,0 0 16,0 0-1,-41 6-15,29-6 16,0 0-16,-6-6 16,6 6-1,1-6-15,5 6 16,0-3-1,0 0-15,0 0 16,6 0 0,0 0-16,0 3 15,0 0-15,0 0 16,0 0 0,71 6-16,-6-15 15,24-6 1,12-5-16,11 2 15,-11 12 1,-7 6-16,-17 6 16,-6-6-16,18-6 15,12 6 1,6 0-16</inkml:trace>
  <inkml:trace contextRef="#ctx0" brushRef="#br0" timeOffset="123962.992">14506 16645 0,'0'0'0,"0"0"0,0 0 16,20-32-16,-8 20 15,3 0 1,0-3-16,-1 3 16,1 6-1,-3 0-15,0 4 16,0 4-1,0 10-15,-1 18 16,-2 17 0,-6 27-16,-6 18 15,-6 29 1,-5 1-16,2-25 16,3-17-16,6-24 15,3-17 1,3-12-16,3-7 15,3-2 1,6-3-16,8-9 16,19-15-16,11-21 15,6-8 1,6-27-16,-5-15 16,-13 15-1,-15 14-15,-8 13 16,-9 2-1,-3 1-15,-6 8 16,-3 1-16,0-1 16,0-3-1,0 4-15,-1 2 16,1 6 0,-3 4-16,0 8 15,0 6 1,0 6-16,0-6 15,-5 44-15,5 21 16,2 24 0,4 11-16,6-2 15,6-3 1,9-9-16,2-24 16,4-12-1</inkml:trace>
  <inkml:trace contextRef="#ctx0" brushRef="#br0" timeOffset="124629.34">15512 16684 0,'0'0'16,"0"0"-16,0 0 16,0 0-16,0 0 15,0 0 1,6 44-16,-9 24 15,-6 68 1,3-3-16,6-23 16,6-21-16,9-30 15,0-15 1,2-17-16,10-9 16,9-12-1,20-21-15,9-21 16,0-23-16,6-47 15,-18 8 1,-14 15-16,-12 15 16,-13 21-1,-5 11-15,-3 9 16,-3 10 0,-3 2-16,0 3 15,0 0-15,0 3 16,0 3-1,0 1-15,0-1 16,0 6 0,0 6-16,0 8 15,0 31-15,3 55 16,0 16 0,3-10-16,3-23 15,3-24 1,3-14-16,2-7 15</inkml:trace>
  <inkml:trace contextRef="#ctx0" brushRef="#br0" timeOffset="125562.888">15938 16320 0,'0'0'0,"0"0"0,0 0 16,0 0-1,0 0-15,45-39 16,-4 30 0,21-3-16,3 1 15,-8 5 1,-10 6-16,-8 0 15,-13 0-15,-8 0 16,-9 6 0,-6 0-16,-3-1 15</inkml:trace>
  <inkml:trace contextRef="#ctx0" brushRef="#br0" timeOffset="125699.309">16196 16397 0,'0'0'0,"0"0"0,0 0 15,0 0 1,0 0-16,-30-12 16,27 35-1,3 40-15,0 40 16,-3 39 0</inkml:trace>
  <inkml:trace contextRef="#ctx0" brushRef="#br0" timeOffset="135095.044">12383 16426 0,'0'0'0,"0"0"0,-30-23 0,21 17 15,1 0-15,2 0 16,0 3 0,3 3-16,-3 6 15,0 14-15,-6 49 16,0 22-1,6 10-15,6-24 16,9-18 0,3-15-16,0-14 15,0-9 1,0-9-16,-1-10 16,-11-2-16,39-26 15,-12-13 1,-1-14-1,-5-9-15,0-9 16,-7 9-16,-2 14 16,-6 19-1,-3 11-15,-3 9 16,0 9-16,0 9 16,0 24-1,0 35-15,3 41 16,-6 39-1,6-3-15,-3-29 16,-6-19 0,-3-23-16,-2-12 15,-7-8-15,-3-16 16,0-5 0,1-4-16,-1-14 15,3-3 1,3-3-16,0-9 15,4-3 1,-1-3-16,6 6 16,0-6-16,6 6 15,0 0 1,62-65-16,65-74 16,51-59-1</inkml:trace>
  <inkml:trace contextRef="#ctx0" brushRef="#br0" timeOffset="136095.219">12093 16281 0,'0'0'0,"0"0"0,0 0 16,41-44 0,7-27-16,14-12 15,15-12 1,-12 12-16,-21 24 16,-11 27-1,-9 8-15,-7 9 16,-5 3-16,-3 12 15,0 0 1,3 12-16,3 3 16,5 17-16,10 13 15,5 17 1,1 3-16,20 18 16,12 0-1</inkml:trace>
  <inkml:trace contextRef="#ctx0" brushRef="#br0" timeOffset="137078.128">13265 16811 0,'0'0'0,"0"0"16,0 0-16,0 0 15,0 0 1,50 0-16,-5-6 16,11 6-1,9 0-15,12 6 16,15-6-16,-3 0 15,-12 6 1,-9-6-16,-12 0 16,-12-6-1,-8 6-15,-9 6 16,-7 0-16</inkml:trace>
  <inkml:trace contextRef="#ctx0" brushRef="#br0" timeOffset="137394.122">13458 17071 0,'0'0'0,"0"0"16,0 0-16,0 0 16,0 0-16,0 0 15,0 0 1,0 0-16,47-29 16,3 29-1,36 6-15,24-6 16,17-6-1,36-12-15,17-6 16</inkml:trace>
  <inkml:trace contextRef="#ctx0" brushRef="#br0" timeOffset="138431.739">16770 16663 0,'0'0'0,"0"0"0,0 0 16,0 0-16,0 0 15,0 0 1,-29 6-16,11 38 16,3 24-1,9 6-15,9-3 16,12-3-1,6-14-15,-1-22 16,1-5-16,0-18 16,-1-12-1,7-18-15,6-9 16,2-11 0,1-9-16,-7-1 15,-5 10 1,-3 0-16,-4 2 15,1 12-15,-3 4 16,-3 2 0,-3 15-16,-3 0 15,0 12 1,2 0-16,4 33 16,0 32-16,0 47 15,-6 18 1,-6 18-1,0 3-15,-9-21 16,-9-27-16,-5-20 16,2-27-1,0-17-15,-3-13 16,-2-11-16,2-15 16,6 0-1,4-12-15,2 0 16,6-15-1,15-35-15,20-50 16,57-51 0,44-9-16,-8 21 15,-10 15-15</inkml:trace>
  <inkml:trace contextRef="#ctx0" brushRef="#br0" timeOffset="139116.496">16971 16435 0,'0'0'0,"-38"-15"16,11 3-16,1-2 16,2-4-1,9 0-15,9 6 16,6-3-16,6 4 16,15 2-1,11-3-15,13 0 16,23 6-1,12 0-15,-3 3 16,-9 0 0,-12 0-16,-14 0 15,-10 3-15,-11 0 16,-6 0 0,-6 0-16,-6 0 15,0 0 1,-3 0-16</inkml:trace>
  <inkml:trace contextRef="#ctx0" brushRef="#br0" timeOffset="139809.878">17347 16071 0,'0'0'0,"0"0"15,0 0-15,0 0 16,0 0-1,39 24-15,-21-12 16,2-4 0,7 10-16,3-3 15,-1-3-15,1 0 16,-4 0 0,-2-4-16,-9-2 15,-3 0 1,-6 0-16,-6 0 15,-6 3 1,-6 9-16,-12 11 16,-17 13-16,-18 32 15,-9 15 1</inkml:trace>
  <inkml:trace contextRef="#ctx0" brushRef="#br0" timeOffset="143847.967">14352 17814 0,'0'0'0,"0"0"0,0 0 0,0 0 0,0 0 16,0 0 0,0 0-16,0 0 15,26 33-15,-17-7 16,3 4 0,0 8-16,0 10 15,2-10 1,7-2-16,3-4 15,2-8 1,1-9-16,3-3 16,-4-6-16,4-1 15,0 1 1,5-3-16,4 3 16,2-12-1,9-3-15,13-14 16,-7 5-1,-9 3-15,-11 3 16,-7 12-16,-2 0 16,0 6-1,-1 6-15,4 0 16,2 3 0,1-3-16,-1-1 15,1 4-15,-3-3 16,-1 3-1,4-6-15,5-6 16,7-3 0,11-9-16,15-3 15,9-6 1,-6 6-16,-12 4 16,-15 5-1,-2 6-15,-7 2 16,4 4-16,2-3 15,4 0 1,5-6-16,6 6 16,-6-6-1,1 12-15,-1 3 16,-3 2-16,-5 1 16,2-3-1,9 0-15,15-6 16,0-6-1,0-6-15,3-6 16,3-6 0,3 9-16,3 12 15,0 6-15,-9 0 16,-6-3 0,-9-15-16,4-12 15</inkml:trace>
  <inkml:trace contextRef="#ctx0" brushRef="#br0" timeOffset="161639.814">8567 13520 0,'0'0'0,"0"0"0,47-33 0,-5 16 0,11-1 16,1-3-1,17 9-15,6-2 16,5 2 0,-5 6-16,-6 0 15,-5 12-15,5 0 16,6 6-1,5-9-15,-5-6 16,0-3 0,-11 0-16,-1 0 15,6 6 1,12-6-16,-6 6 16,-6-6-16,-12 6 15,0 6 1,0 0-16,12 0 15,6 0 1,12-12-16,-12 0 16,-6 0-1,-12 6-15,12 6 16,6 6 0,0-6-16,6-6 15,-6-3-15,6 3 16,12 3-1,17-9-15,-5 0 16,-12 6 0,-4 12-16,10-1 15,6-8 1,-1-3-16,-5 0 16,2 0-16,7-3 15,-1-2 1,-14 2-16,-15 6 15,6 2 1,9 4-16,5-9 16,-8 0-16,-12 0 15,3 6 1,3-6-16,0 6 16,2-6-1,-8 3-15,-3 0 16,3 3-16,6 0 15,0-6 1,3-3 0,-3-3-16,2 0 15,7 3-15,6-3 16,-4 0 0,-14 6-16,-3 0 15,-3 6-15,6 0 16,6-6-1,0-6-15,-6 0 16,0 0 0,-1 6-16,1 0 15,0 0 1,-6 0-16,-3 0 16,0 6-1,0 0-15,0 0 16,3-3-16,-9 9 15,-9 6 1</inkml:trace>
  <inkml:trace contextRef="#ctx0" brushRef="#br0" timeOffset="163493.569">21154 16151 0,'0'0'0,"0"0"0,0 0 15,0 0-15,0 0 16,-11 77 0,-16 9-16,-9 41 15,-5-12 1,5-11-16,10-30 16,5-15-16,6-14 15,6-16 1,6-8-16</inkml:trace>
  <inkml:trace contextRef="#ctx0" brushRef="#br0" timeOffset="164126.38">20968 16237 0,'0'0'0,"-3"-48"0,6 13 16,6-4-16,14-11 16,7-9-1,6 3-15,5 5 16,6 7 0,7 11-16,2 7 15,12 8 1,3 9-16,-6 9 15,-9 6-15,-8 6 16,-10 3 0,-8 14-16,-12 1 15,-12 8 1,-9 16-16,-9 14 16,-6 0-1,-12-6-15,-11-15 16,-6-8-1,5-7-15,4-14 16,5 0-16,3-9 16,4-3-1,5-6-15,3 6 16,4-6 0,2 0-16,3 0 15,3 5 1,3-5-16,0 6 15,3-3-15,3 3 16,6 12 0,12 12-16,14 17 15,18 15-15,12 9 16,-2-6 0,-10-3-16,-9-8 15,-5 2 1,-10-12-16,-8-5 15</inkml:trace>
  <inkml:trace contextRef="#ctx0" brushRef="#br0" timeOffset="164455.951">21859 16613 0,'0'0'0,"0"0"16,0 0-16,-18 44 15,6 21 1,-2 24-16,-1 26 15,-3-11-15,3-27 16,3-21 0,0-6-16,4-17 15,-1-21 1,3-12-16,-3-12 16</inkml:trace>
  <inkml:trace contextRef="#ctx0" brushRef="#br0" timeOffset="164775.343">21752 16690 0,'0'0'0,"0"0"0,0 0 15,-17-30-15,17 21 16,3-3 0,5 0-16,7-2 15,6 2-15,9 0 16,2 6-1,4 9-15,5 9 16,-5 9 0,-7-1-16,-11 7 15,-9-9-15,-9 2 16,-12 4 0,-18 15-16,-2-1 15,-1-5 1,4-4-16,5-8 15,9 3 1,9-10-16</inkml:trace>
  <inkml:trace contextRef="#ctx0" brushRef="#br0" timeOffset="165072.853">22620 16752 0,'0'0'0,"0"0"16,0 0-16,-71 26 15,0 7-15,-15 20 16,3 0 0,15 1-16,23-10 15,16-29 1,8-15-16</inkml:trace>
  <inkml:trace contextRef="#ctx0" brushRef="#br0" timeOffset="165405.693">22164 16876 0,'0'0'0,"0"0"15,0 0-15,0 0 16,0 0 0,0 0-16,0 0 15,0 0 1,-21-33-16,24 33 16,3 0-16,-6 0 15,36 12 1,2 9-16,18 12 15,30-4 1,9-8-16,0-3 16</inkml:trace>
  <inkml:trace contextRef="#ctx0" brushRef="#br0" timeOffset="165992.761">22806 16678 0,'0'0'0,"0"0"15,0 0-15,0 0 16,0 0-1,0 0-15,0 0 16,0 0 0,0 0-16,0 0 15,-15 32 1,15 45-16,-6 53 16,4-5-1,2-4-15,2-14 16,1-10-16</inkml:trace>
  <inkml:trace contextRef="#ctx0" brushRef="#br0" timeOffset="166921.738">22762 16684 0,'0'0'0,"0"0"16,0 0-16,0 0 15,0 0 1,0 0-16,-36-15 15,27 12 1,1 0-16,-1 0 16,3-6-16,0 9 15,3-6 1,3 6 0,0 0-16,0 0 15,0 0-15,0 0 16,0 0-1,0 0-15,83 0 16,-48 12-16,4 0 16,-1-3-1,-5 9-15,-10-4 16,-5-2 0,-3 6-16,-6-3 15,-3 2 1,-6 4-16,-6 9 15,-3 2-15,-6 1 16,-11-1 0,-19 19-16,-20 8 15</inkml:trace>
  <inkml:trace contextRef="#ctx0" brushRef="#br0" timeOffset="173603.956">16782 13603 0,'0'0'0,"0"0"0,0 0 0,0 0 0,0 0 16,0 0-1,0 0-15,0 0 16,38-24-1,-17 21-15,3-3 16,0 0-16,-1 3 16,1 1-1,6-4-15,5 6 16,12-6 0,7-6-16,5-15 15,6 1-15,-3-1 16,-11 3-1,-10 12-15,-8 6 16,-1 4 0,-2 4-16,2 1 15,4 0 1,2 3-16,1 0 16,-1 0-1,4-3-15,5 3 16,-3 3-16,4 0 15,-1 3 1,1-3-16,2-1 16,0-5-1,3 3-15,1-6 16,-1 0 0,3-6-16,6-3 15,4 1-15,-1-1 16,-6 3-1,-3 6-15,-8 0 16,-4 0 0,3 0-16,4 6 15,5-6-15,0 0 16,3-6 0,-2 6-16,-4-6 15,-6 6 1,-2 6-16,-1 0 15,6 6 1,4 2-16,5-2 16,6 6-16,3-6 15,0-9 1,-3 3-16,-3-12 16,1 3-1,2-3-15,-6 3 16,-6 3-1,6 3-15,1 0 16,-4-3-16,12-9 16,6-3-1,0-6-15,0 7 16,-12-4 0,-6 9-16,-5 0 15,-10 3 1,1 6-16,-4-3 15,4 0-15,5 6 16,3-6 0,4 6-16,-1 3 15,0-3 1,-3-1-16,-2-2 16,5 6-16,6 15 15</inkml:trace>
  <inkml:trace contextRef="#ctx0" brushRef="#br0" timeOffset="177620.598">11776 14500 0,'0'0'0,"0"0"0,0 0 15,0 0-15,6-33 0,12 27 16,8-6-16,7-3 15,-3 10 1,-1-4-16,4 3 16,2 0-16,4 0 15,-1-6 1,1 6 0,-4 0-16,1 3 15,-1 0-15,-2 3 16,2 0-16,-2 3 15,0 0 1,-1-3-16,-2 0 16,-1 3-1,1-3-15,0 3 16,2-3 0,4 6-16,2 6 15,6-6 1,4 0-16,-1 0 15,-2-3 1,-4-3-16,-5 0 16,-4 0-16,1 0 15,2 0 1,4 0-16,2 0 16,7 0-1,-1 0-15,3 0 16,1 0-16,-4 0 15,-3 0 1,-5 0-16,-4 0 16,1 0-1,-1-3-15,-2 0 16,-1 3 0,7 3-16,-3 0 15,-1-3-15,1 6 16,-1-6-1,1-6-15,-1 6 16,4-6 0,-1 0-16,1-3 15,-1-3-15,-2 6 16,2 3 0,1 0-16,-1 3 15,3 0 1,1 3-16,5-3 15,1-3 1,-1 0-16,-3-3 16,1 0-16,-4 1 15,-2-1 1,-1 6-16,-2 0 16,5 0-1,4 0-15,-1-6 16,-3 6-1,-2-3-15,-4-3 16,1 0-16,-3 0 16,2 0-1,1 0-15,5 6 16,18 0 0,9 0-16,0 6 15,-2 9 1,-4 3-16</inkml:trace>
  <inkml:trace contextRef="#ctx0" brushRef="#br0" timeOffset="194150.331">5826 15432 0,'0'0'0,"0"0"0,0 0 0,0 0 16,0 0-16,0 0 15,0 0-15,0 0 16,0 0-1,0 0-15,0 0 16,-30 0 0,24 12-16,6-6 15,0-1 1,0 1-16,0-6 16,0 0-16,0 0 15,12 36 1,-6-27-16,-6 0 15,6-3 1,0 5-16,0-5 16,0-3-16,6-3 15,-12 0 1,0 0-16,35-14 16,-23 14-1,0-6-15,0 6 16,5-6-1,-5 6-15,6-6 16,0 0 0,6-3-16,-1-3 15,1 6-15,-6 0 16,-7 6 0,7-3-16,-6 3 15,0 0 1,6 0-16,-6 0 15,5 0-15,-5 0 16,6 0 0,-6 0-16,5 0 15,-5 3 1,0-3-16,0 6 16,-6-6-1,6 0-15,-6 0 16,6 0-16,-7 0 15,7 0 1,0 0-16,0 0 16,0 0-1,0 0-15,0 0 16,-1 6 0,1-6-16,6 0 15,6 0-15,-7 0 16,7-6-1,0 6-15,-6 0 16,5 6 0,-5 0-16,0 0 15,-1 0-15,1-3 16,0 0 0,-6-3-16,6 0 15,-7 0 1,1 0-16,0 3 15,12 3 1,11 11 0</inkml:trace>
  <inkml:trace contextRef="#ctx0" brushRef="#br0" timeOffset="211635.93">12072 14574 0,'0'0'0,"0"0"0,0 0 0,0 0 16,0 0-16,0 0 16,6-30-1,-12 27-15,-3 0 16,-6 0 0,-5 0-16,-10-3 15,-5-3-15,-4-2 16,4-4-1,-1-3-15,1 6 16,-4-3 0,-2-2-16,5 5 15,9-3 1,4-6-16,5-8 16,3-4-16,3-5 15,-2-13 1,-4-11-16,6-9 15,3 0 1,3 6-16,9-6 16,3-6-1,6-12-15,9-5 16,2 11 0,-2 29-16,-3 13 15,0 8-15,2 7 16,4 2-1,11-3-15,22-5 16,14-1 0,-6 10-16,-3 2 15,-3 3 1,0 9-16,21-3 16,18 1-16,-3 2 15,0-3 1,-1-6-16,19 6 15,8 3 1,-11-2-16,-7-1 16,19 3-16,2 6 15,-14 3 1,-19 3-16,-2 0 16,18-3-1,-1 6-15,-11 0 16,-12-12-1,12 0-15,-1 0 16,-2 9 0,-9 0-16,-12-3 15,-9 6-15,0-6 16,3 0 0,12-6-16,-3 6 15,-11 0 1,-10 0-16,-6 0 15,-5 6 1,-4 6-16,1-1 16,2 4-16,4 3 15,8 3 1,0 2-16,-6 4 16,-2 0-1,-10 11-15,-2 12 16,0 19-16,-4-1 15,-2-6 1,-4-3-16,-5-6 16,-6-5-1,-3 17-15,-6 3 16,-9 15 0,-9-6-16,-9 5 15,-20 10-15,-36 15 16,-38 23-1,-15 9-15</inkml:trace>
  <inkml:trace contextRef="#ctx0" brushRef="#br0" timeOffset="-29099.848">26285 14100 0,'0'0'0,"0"0"0,0 0 0,0 0 15,0 0-15,3-41 16,-6 20-1,-6 3-15,-3-3 16,-6 4-16,0 2 16,1 3-1,-4 6-15,-3 0 16,0 6 0,-2 0-16,-4 12 15,-8 3 1,-10 9-16,-2 8 15,0 1-15,-1 8 16,7-2 0,8-1-16,4 0 15,5-2 1,7 0-16,2-4 16,6 1-1,0 5-15,0 6 16,3-5-16,3-1 15,4 1 1,-1-7-16,3-2 16,0-3-1,3 5-15,2-2 16,4-1 0,3 1-16,6-3 15,9-1-15,5-2 16,7 0-1,5-10-15,3-8 16,-8 0 0,2-12-16,4-5 15,5-16-15,12-12 16,15-17 0,-3 6-16,-12-15 15,-14 3 1,-13 2-16,-8 13 15,-9 0 1,-7 5-16,-2 4 16,-3 2-1,-6 10-15,0-1 16,-3 0-16,-6-8 16,-2 2-1,-7 7-15,-6-1 16,-2 3-1,2 7-15,-3 5 16,1 3 0,2 3-16,3 6 15,-3 0-15,-2 12 16,-4 3 0,4 2-16,2 4 15,0 3 1,3-3-16,4 8 15,-1 4-15,3-7 16,3 7 0,0-4-16,4 4 15,2 0 1,0-1-16,3-2 16,3 2-1,3-5-15,0 5 16,3-5-1,3-3-15,2-4 16,4 7-16,0-3 16,6-1-1,-1-2-15,4 3 16,12-3 0,14 5-16,9-5 15,-3-9-15,-2-6 16,-1-9-1,3-3-15,12-6 16</inkml:trace>
  <inkml:trace contextRef="#ctx0" brushRef="#br0" timeOffset="-26930.781">26486 13603 0,'0'0'0,"0"0"0,0 0 16,0 0 0,0 0-16,0 0 15,50-6-15,-2 0 16,17 6 0,9-6-16,0 6 15,-3 0 1,-3-6-16,-6 0 15,-15 3-15,-14 0 16,-12 3 0,-7 0-16,-8 0 15,-3 3 1,0-3-16,-3 3 16,0 0-1,0 0-15,0-3 16,0 6-16,0-6 15,0 0 1,0 0-16,0 0 16,0 0-1,0 0-15,-38 30 16</inkml:trace>
  <inkml:trace contextRef="#ctx0" brushRef="#br0" timeOffset="-26783.363">26942 13668 0,'0'0'0,"0"0"0,0 0 15,0 0-15,-30 27 16,4 5 0,-13 13-16,-5 11 15,5-3 1,4 6-16,14 0 16,6 1-1</inkml:trace>
  <inkml:trace contextRef="#ctx0" brushRef="#br0" timeOffset="-26000.208">27507 13973 0,'0'0'0,"0"0"0,0 0 16,0 0 0,-38-18-16,23 18 15,-9 12 1,-11 9-16,-19 23 15,-11 27-15,9 6 16,18-3 0,11-9-16,12-3 15,9-9 1,9-2-16,9-7 16,12 4-1,14-4-15,10-3 16,2-11-16,0-12 15,-2-6 1,-7-12-16,12-6 16,15-15-1,0-15-15,-5-17 16,-10-15 0,-15 3-16,-14 3 15,-9-3 1,-9 6-16,-6-7 15,-6-8-15,0 15 16,-6 9 0,-6 14-16,1 13 15,-7 11 1,3 12-16,-8 15 16,-7 20-16,3 13 15,13 11 1,11-6-16,12-6 15,12 10 1,11-1-16,10-3 16,8 6-16,1-8 15,-1-16 1,0-8-16,-2-15 16,2-9-1,15-18-15,18-18 16</inkml:trace>
  <inkml:trace contextRef="#ctx0" brushRef="#br0" timeOffset="-25750.255">28469 14242 0,'0'0'0,"0"0"0,48 9 16,11-3-16,9-3 15,0-3 1,-3-3-16,-6-3 16,-11-3-1,-19 9-15,-5 6 16,-6 6-1</inkml:trace>
  <inkml:trace contextRef="#ctx0" brushRef="#br0" timeOffset="-25533.904">28526 14503 0,'0'0'0,"0"0"0,0 0 16,0 0-1,44-36-15,3 33 16,15-3 0,10 3-16,7 0 15,22-9 1,15-5-16,-13 5 16,-11-9-1</inkml:trace>
  <inkml:trace contextRef="#ctx0" brushRef="#br0" timeOffset="-25278.782">29653 14082 0,'0'0'0,"0"0"0,0 0 16,33-23-1,5 8-15,16-12 16,5-2-16,3 5 16,-12 3-1,-14 15-15,-15 3 16,-12 6 0,-6 0-16</inkml:trace>
  <inkml:trace contextRef="#ctx0" brushRef="#br0" timeOffset="-24949.343">29858 14124 0,'0'0'0,"0"0"0,-24 47 15,-6 18 1,-5 36-16,2-4 16,4-20-1,5-14-15,6-16 16,3-12-16,1-8 15,-4-6 1,3-3-16,0-7 16,0-2-1,4-3-15,-1 0 16,0 0 0,6-6-16,3 6 15,6-3-15,9 0 16,23-3-1,16-3-15,11 9 16,0 12 0,0 20-1</inkml:trace>
  <inkml:trace contextRef="#ctx0" brushRef="#br0" timeOffset="-23946.899">26311 15674 0,'0'0'0,"0"0"0,-20-44 16,8 17-1,0 1-15,-6-4 16,-3 4-16,-5 2 15,-10 3 1,-5 9-16,-7 12 16,-20 18-1,-21 21-15,-8 29 16,8 12 0,18 8-16,18-11 15,17 12-15,15-6 16,18-12-1,9-21-15,9-5 16,9-1 0,2-17-16,22-1 15,14-8 1,-6-12-16,0-12 16,7-6-1,-1-14-15,15-19 16,3-17-16,-6 3 15,-9 0 1,-24 11-16,-17 10 16,-9 2-1,-6 4-15,-9-4 16,-6-2-16,-6-7 16,-9-8-1,-2 3-15,-7 14 16,0 10-1,-2 11-15,-1 15 16,-5 15-16,-7 11 16,1 10-1,11 14-15,13 0 16,17-2 0,14 2-16,22 21 15,11 6 1,22-9-16,11-15 15,-3-14 1,-6-12-16,-3-19 16,-3-25-16,6-16 15</inkml:trace>
  <inkml:trace contextRef="#ctx0" brushRef="#br0" timeOffset="-23316.928">27143 15355 0,'0'0'0,"0"0"0,-30 6 16,-5 26-16,-21 45 16,-1 18-1,1 14 1,6 7-16,23-13 15,18-5-15,18-18 16,12-9 0,9-15-16,2-11 15,1-19-15,-1-14 16,1-12 0,17-12-16,15-26 15,-3-21 1,-2-12-16,-22 3 15,-14 17 1,-12 7-16,-9 5 16,-9-2-16,-9-9 15,-9-10 1,-5 4-16,-4 6 16,-5 11-1,-1 10-15,7 8 16,2 18-1,6 3-15,1 9 16,-1 15-16,9 2 16,9 7-1,12 5-15,12 19 16,20 2 0,24 12-16,12-9 15,3-9 1,-8-11-16,-7-16 15,-12-8-15,-6-12 16,-2-9 0,-4-9-16,4-14 15</inkml:trace>
  <inkml:trace contextRef="#ctx0" brushRef="#br0" timeOffset="-23066.081">27540 15308 0,'0'0'0,"0"0"0,0 0 16,0 0-1,59-24-15,0 18 16,6 0-1,-3 3-15,-8-3 16,-19 3 0,-14 0-16,-9 6 15,-6 3-15</inkml:trace>
  <inkml:trace contextRef="#ctx0" brushRef="#br0" timeOffset="-22921.549">27851 15305 0,'0'0'0,"0"0"15,0 0 1,0 0-16,0 0 16,0 0-16,-24 32 15,9 30 1,3 30-16</inkml:trace>
  <inkml:trace contextRef="#ctx0" brushRef="#br0" timeOffset="-22483.945">28389 15834 0,'0'0'0,"0"0"15,51-3-15,20-3 16,15 1-16,-4-1 16,-10 0-1,-13 0-15,-18 0 16,-14 12-1,-9 9-15</inkml:trace>
  <inkml:trace contextRef="#ctx0" brushRef="#br0" timeOffset="-22250.471">28221 16089 0,'0'0'0,"0"0"15,0 0-15,38-12 16,7 9 0,17 0-16,24 3 15,17 3 1,-2-3-16,2-6 16,-2-6-1,-6-5-15,-6-4 16,-1-12-1</inkml:trace>
  <inkml:trace contextRef="#ctx0" brushRef="#br0" timeOffset="-21974.792">29325 15509 0,'0'0'0,"0"0"0,0 0 16,0 0 0,32 0-16,10 6 15,17 6 1,9-7-16,-6-2 16,-11-6-16,-16-2 15,-14 5 1,-9 0-16,-9 0 15,-3 0 1</inkml:trace>
  <inkml:trace contextRef="#ctx0" brushRef="#br0" timeOffset="-21618.583">29526 15636 0,'0'0'0,"0"0"0,0 0 15,0 0-15,0 0 16,-12 59-1,-3 9-15,1 15 16,-1 12 0,6-21-16,3-21 15,0-11 1,0-10-16,-3-2 16,-5-4-16,-4 7 15,-3-4 1,-6-2-16,4 0 15,2-10 1,6 1-16,6-9 16,9-3-16,0-6 15,3 6 1,3-6-16,3 6 16,3-3-1,6 0-15,2 6 16,10 8-1</inkml:trace>
  <inkml:trace contextRef="#ctx0" brushRef="#br0" timeOffset="-20610.829">25906 17296 0,'0'0'0,"0"0"0,0 0 16,-12-38-16,6 17 15,0-3 1,-3 1-16,-6-4 15,-5 12-15,-10-2 16,3 11 0,4 6-16,-4 6 15,-6 14 1,-8 16-16,-3 17 16,5 15-1,4 3-15,2 18 16,9 3-1,15-18-15,9-21 16,6-3-16,9-5 16,6-1-1,9-11-15,2-7 16,4-2 0,11-15-16,12-15 15,3-15 1,-5-6-16,-4-11 15,-6-27-15,-11-3 16,-10 6 0,-11 2-16,-9 16 15,-6 12 1,-6-1-16,-6 6 16,-2 4-1,-7 5-15,-3 3 16,0 15-16,4 0 15,2 9 1,3 6-16,3 8 16,3 7-16,9 9 15,9 5 1,12 9-16,9-5 16,5-16-1,7-11-15,5-27 16,24-21-1,27-29-15</inkml:trace>
  <inkml:trace contextRef="#ctx0" brushRef="#br0" timeOffset="-20322.452">26033 16799 0,'0'0'0,"0"0"0,0 0 0,0 0 15,0 0 1,0 0-16,33 6 15,-4-6 1,21 6-16,10 6 16,2 0-1</inkml:trace>
  <inkml:trace contextRef="#ctx0" brushRef="#br0" timeOffset="-20181.644">26655 16574 0,'0'0'15,"0"0"-15,0 0 0,0 0 16,0 0 0,-27 77-16,15 6 15,12 32-15,12 19 16</inkml:trace>
  <inkml:trace contextRef="#ctx0" brushRef="#br0" timeOffset="-19801.749">26933 17329 0,'0'0'0,"0"0"0,65 6 15,18-6-15,3 0 16,-3 0 0,-15 0-16,-15 0 15,-12 0 1,-11 6-16</inkml:trace>
  <inkml:trace contextRef="#ctx0" brushRef="#br0" timeOffset="-19592.788">26880 17539 0,'0'0'16,"0"0"-16,0 0 0,35 9 16,7-3-1,23 3-15,21-1 16,11-8-1,7-8-15,5-7 16,1-6 0</inkml:trace>
  <inkml:trace contextRef="#ctx0" brushRef="#br0" timeOffset="-19034.869">28167 17077 0,'0'0'0,"0"0"16,0 0-16,-11-35 15,-7 26 1,-9 0-16,-3 0 16,-2 9-16,-7 15 15,-14 23 1,-9 30-16,-12 36 16,18 11-1,23-8-15,27-18 16,21-12-1,15-6-15,5-15 16,10-15-16,2-17 16,3-15-1,12-18-15,7-6 16,8-26 0,-6-30-16,-24-6 15,-15 6 1,-11 0-16,-12 9 15,-12 2-15,-12 4 16,-11 0 0,-10 15-16,-14 2 15,-3 10 1,5 14-16,10 15 16,2 9-1,7 17-15,2 10 16,12 5-1,15 4-15,12 5 16,21 6-16,17 9 16,18-9-1,0-17-15,-6-7 16,-17-17 0,-10-9-16</inkml:trace>
  <inkml:trace contextRef="#ctx0" brushRef="#br0" timeOffset="-18651.399">28440 16755 0,'0'0'0,"0"0"0,0 0 16,0 0-1,0 0-15,65-15 16,-6 9-16,9 6 16,-6-6-1,-3 6-15,-8-6 16,-16 0 0,-11 6-16,-9 0 15</inkml:trace>
  <inkml:trace contextRef="#ctx0" brushRef="#br0" timeOffset="-18501.261">28780 16758 0,'0'0'0,"0"0"16,-9 38-16,-11 21 15,-13 51 1,-3 35-16</inkml:trace>
  <inkml:trace contextRef="#ctx0" brushRef="#br0" timeOffset="-16695.048">25414 13955 0,'0'0'0,"0"0"16,0 0-16,0 0 15,0 0 1,0 0-16,-44-30 16,8 28-1,-5 2-15,-9 5 16,-7 10-16,10 6 15,8 3 1,7 2-16,5 4 16,7-4-1,2 7-15,6-3 16,3 2 0,6 1-16,3-7 15,3 7 1,6 2-16,6 10 15,5 2-15,1 9 16,0 1 0,-3-13-16,-1-3 15,1 4 1,-3-1-16,-3-5 16,-3-1-1,-6-2-15,-3-1 16,-6 7-16,-9 5 15,-9 12 1,1-8-16,-1-13 16,-3-5-1,-2-10-15,2 1 16,3-9 0,1-3-16,2-1 15,6-5-15,6 0 16,6-3-1,3-3-15,3 0 16,0 6 0,6 0-16,3 0 15,3 3-15,5 3 16,4 5 0,0 10-16,-3-3 15,-4-4 1,-5 7-16,0 0 15,-3 2 1,-3 16-16,-6 8 16,-6 3-16,0 0 15,-6 7 1,3-1-16,-3-6 16,1 9-1,2 9-15,3-3 16,0-3-1,3-15-15,0-2 16,0 2-16,0-6 16,-3 7-1,0 8-15,0 12 16,3 6 0,0-3-16,3-6 15,-3 0-15,-3 11 16,0 19-1,4-3 1,2-15-16,8-12 16,19-3-16,14-3 15</inkml:trace>
  <inkml:trace contextRef="#ctx0" brushRef="#br0" timeOffset="-9785.445">30157 14683 0,'0'0'0,"0"0"0,0 0 0,0 0 0,0 0 15,0 0 1,0 0-16,0 0 16,0 0-1,0 0-15,0 0 16,0 44 0,-6-11-16,-3 6 15,0-7-15,0-2 16,3-10-1,0-2-15,0-9 16,0 3 0,3-6-16,1-3 15,-1 0-15,0-3 16,3 0 0,0 0-16,0 0 15,0 0 1,32-57-16,-5 19 15,2 0 1,-2 11-16,0 3 16,-1 3-16,1 4 15,0 5 1,-7 3-16,-5 9 16,-3 3-1,-3 3-15,0 6 16,-3 14-1,-3 7-15,-3-3 16,0-4 0,-3 4-16,-3-4 15,6-5-15,6-3 16,3 0 0</inkml:trace>
  <inkml:trace contextRef="#ctx0" brushRef="#br0" timeOffset="-9434.105">31000 14704 0,'0'0'0,"0"0"16,0 0-16,0 0 16,-47 23-1,11-2-15,-8 12 16,-12 5-1,0-2-15,-1-4 16,4 1 0,20-7-16,13-2 15,5-9-15</inkml:trace>
  <inkml:trace contextRef="#ctx0" brushRef="#br0" timeOffset="-9149.41">30601 14704 0,'0'0'0,"0"0"0,0 0 16,0 0-1,0 0-15,0 0 16,23 32-1,-11-20-15,6 12 16,6-3-16,5 5 16,4-2-1,2-3-15,13 2 16,-1-5 0,-2-3-16</inkml:trace>
  <inkml:trace contextRef="#ctx0" brushRef="#br0" timeOffset="-8669.694">31234 14695 0,'0'0'0,"0"0"15,0 0-15,0 0 16,0 0 0,0 0-16,0 0 15,0 0 1,0 0-16,0 53 15,-3-17-15,0-4 16,0-5 0,3-6-16,0-10 15,0-5-15,3-6 16,-3 0 0,0 0-16,36-32 15,-4-7 1,10-2-16,2 5 15,1 13 1,-4 17-16,-2 12 16,-7 6-1,1 20-15,-4 13 16,-2 23-16</inkml:trace>
  <inkml:trace contextRef="#ctx0" brushRef="#br0" timeOffset="-7926.14">29949 16275 0,'0'0'0,"0"0"16,0 0 0,0 0-16,0 0 15,-32 27 1,20-9-16,0 8 16,0-8-16,3 3 15,1-9 1,2-6-16,3-1 15,0 1 1,3-3-16,3-3 16,-3 0-1,0 0-15,44-59 16,-11 27-16,-1 2 16,-2 9-1,-6 12-15,-7 9 16,1 9-1,3 12-15,-6 9 16,-4-4-16,-2-2 16,-3-3-1,9-1-15,6-2 16</inkml:trace>
  <inkml:trace contextRef="#ctx0" brushRef="#br0" timeOffset="-7660.149">30829 16166 0,'0'0'0,"0"0"0,0 0 16,0 0-16,0 0 15,-33 38 1,-14 13-16,-21 8 15,3-3 1,11-18 0,19-11-16,17 0 15,12-10-15,3-11 16,0 0-16,3 0 16</inkml:trace>
  <inkml:trace contextRef="#ctx0" brushRef="#br0" timeOffset="-7438.665">30550 16331 0,'0'0'0,"0"0"0,-6-29 15,1 20-15,2 3 16,3 0 0,0 6-16,0 0 15,0 0 1,38 50-16,-5-23 15,2 0 1,1-9-16,8-1 16,6-2-16,4-3 15</inkml:trace>
  <inkml:trace contextRef="#ctx0" brushRef="#br0" timeOffset="-7019.929">31222 16136 0,'0'0'0,"0"0"16,0 0-16,0 0 15,0 0-15,0 36 16,0-10-1,3 10-15,-3-4 16,3 1 0,-3-6-16,3-1 15,0-8 1,0-6-16,0-3 16,0-6-1,-3-3-15,21-15 16,3-9-16,2 0 15,7 1 1,2 2-16,1 9 16,-1 12-1,1 6-15,-1 9 16,-2 9-16,-4 20 16,1 18-1</inkml:trace>
  <inkml:trace contextRef="#ctx0" brushRef="#br0" timeOffset="-671.278">25550 15029 0,'0'0'0,"0"0"0,0 0 0,-32 0 16,20 0-16,0-3 15,0-3 1,0 1-16,4-1 15,2 0-15,0 6 16,3 0 0,3 0-16,0 0 15,0 0 1,0 0-16,0 0 16,77-18-1,-33 15-15,12 0 16,1 3-16,5 0 15,-6 0 1,-3-3-16,-8 0 16,-4 0-1,1 6-15,-1 3 16,4 0-16,5 6 16,0 0-1,3-3-15,4 2 16,-7-5-1,-3 0-15,1 3 16,-4 0 0,1-3-16,2-3 15,0 3-15,4-6 16,5 0 0,-3 6-16,0-6 15,-2 0 1,-4 6-16,3-3 15,7 2-15,5 4 16,6 0 0,3 3-16,-3 0 15,-3-3 1,-6-6-16,10-3 16,5-3-1,8 6-15,-5 0 16,-3 3-1,-8-6-15,-4 6 16,6-6-16,9 0 16,-3 5-1,-3-2-15,-12 0 16,-6-3 0,-5 0-16,2-3 15,3-5-15,1 2 16,2 6-1,-3 0 1,0 6-16,-5-1 16,-4-2-16,-2 0 15,-4 0 1,3-3-16,4-3 16,2 0-16,4 3 15,-4 3 1,-3 0-16,1 0 15,-7 0 1,-2-3-16,-4 0 16,1-3-1,2 0-15,1 0 16,-3 0 0,2 3-16,4 0 15,2 0-15,3 0 16,7 0-1,-1 0-15,-6 0 16,4-3 0,-4 3-16,4-5 15,2 5 1,6 0-16,3 0 16,4 0-16,2 0 15,-9 0 1,6-6-16,6 0 15,6 6 1,3 6-16,9 5 16,-6 1-16,-3-3 15,12 3 1,17-3-16,4 3 16,-13-6-1,-11 0-15,3-6 16,9 5-16,-12 1 15,-18 3 1,-15-6-16,-12 0 16,-11 0-1,-9 0-15,-6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20/3/2024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20/3/2024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20/3/2024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20/3/2024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20/3/2024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20/3/2024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20/3/2024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20/3/2024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Projection theorem (projection from one vector to another)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on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: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b="0" dirty="0"/>
                  <a:t>Residual: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Explain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Geometric approach: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the length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		   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triangle (see figure on the right):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	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we get: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So, we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2) Orthogonal approach: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on the line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(c is a scalar to be found)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dot product with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on both sides: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We get: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is orthogonal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!)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So we also get: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293"/>
                <a:ext cx="10515600" cy="5122843"/>
              </a:xfrm>
              <a:blipFill>
                <a:blip r:embed="rId2"/>
                <a:stretch>
                  <a:fillRect l="-60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F927B-27D8-3A48-47DE-790E20F4068B}"/>
              </a:ext>
            </a:extLst>
          </p:cNvPr>
          <p:cNvGrpSpPr/>
          <p:nvPr/>
        </p:nvGrpSpPr>
        <p:grpSpPr>
          <a:xfrm>
            <a:off x="8008595" y="1498294"/>
            <a:ext cx="3823521" cy="2313542"/>
            <a:chOff x="8934012" y="2314001"/>
            <a:chExt cx="3002839" cy="17291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A09C8-F517-96D5-44CB-D56679FB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/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SG" sz="1200" b="1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49EF2-497B-1F53-17A4-35B18B79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275" y="2915531"/>
                <a:ext cx="43486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090984-25A8-0290-74B8-CB0EDEB7BFF0}"/>
              </a:ext>
            </a:extLst>
          </p:cNvPr>
          <p:cNvSpPr txBox="1"/>
          <p:nvPr/>
        </p:nvSpPr>
        <p:spPr>
          <a:xfrm>
            <a:off x="838200" y="35567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/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Project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onto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, and sketch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1200" dirty="0"/>
                  <a:t>.</a:t>
                </a:r>
                <a:endParaRPr lang="en-US" sz="1200" baseline="3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BBA02-597C-B2AB-4949-571A8C31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21" y="1290386"/>
                <a:ext cx="4031615" cy="3991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58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0A7D-B121-4C4C-9B9E-49857C3E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6028-D451-4329-AD84-4FEBF55F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97288-9681-4E2C-8FB4-B4658F16DD7A}"/>
              </a:ext>
            </a:extLst>
          </p:cNvPr>
          <p:cNvGrpSpPr/>
          <p:nvPr/>
        </p:nvGrpSpPr>
        <p:grpSpPr>
          <a:xfrm>
            <a:off x="6301692" y="365125"/>
            <a:ext cx="5620887" cy="3408243"/>
            <a:chOff x="8934012" y="2314001"/>
            <a:chExt cx="3002839" cy="17291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68FC3B-EACE-478F-970A-EF1B058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4012" y="2314001"/>
              <a:ext cx="3002839" cy="1729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B86055-F8C7-4C7F-8724-64CE6F0FB1C5}"/>
                    </a:ext>
                  </a:extLst>
                </p:cNvPr>
                <p:cNvSpPr txBox="1"/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5744C8-B267-97B2-2D5D-56B1B1D2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63" y="2823857"/>
                  <a:ext cx="34152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/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Project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onto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9F3A7-02E8-45A5-B933-5602E280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3" y="1498293"/>
                <a:ext cx="5410807" cy="749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16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residual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the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write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Take dot product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on both sides: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so we have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Finally: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928480"/>
              </a:xfrm>
              <a:blipFill>
                <a:blip r:embed="rId2"/>
                <a:stretch>
                  <a:fillRect l="-483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E028E3-0BD3-ABB6-C134-D9EF8C07241A}"/>
              </a:ext>
            </a:extLst>
          </p:cNvPr>
          <p:cNvGrpSpPr/>
          <p:nvPr/>
        </p:nvGrpSpPr>
        <p:grpSpPr>
          <a:xfrm>
            <a:off x="8183592" y="3184086"/>
            <a:ext cx="3769709" cy="2577736"/>
            <a:chOff x="8821614" y="4296790"/>
            <a:chExt cx="3204485" cy="1993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46461-E937-1FDD-E8B0-80A7C3D3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1614" y="4296790"/>
              <a:ext cx="3204485" cy="1993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/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SG" sz="1200" b="1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D4342E-18E0-B561-54B8-F87AA6A12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487" y="5058005"/>
                  <a:ext cx="434861" cy="471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7075C-D363-36FE-1318-8E16B94F5D40}"/>
              </a:ext>
            </a:extLst>
          </p:cNvPr>
          <p:cNvSpPr txBox="1"/>
          <p:nvPr/>
        </p:nvSpPr>
        <p:spPr>
          <a:xfrm>
            <a:off x="838200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6B86-A9E9-78B4-6064-7FFA055E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.2.4 Orthonormal Sets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orthonormal basis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 basis vectors are orthogonal with unit length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m:rPr>
                            <m:nor/>
                          </m:rPr>
                          <a: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	Then,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identify matrix).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3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(preserve the length of vector)</a:t>
                </a: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AutoNum type="alphaL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10000"/>
                  </a:lnSpc>
                  <a:buAutoNum type="alphaL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Re-write projection equation using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𝑃𝑟𝑜𝑗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9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square, it is called “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”. In this case,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49BE2-1082-1735-81AF-20ECD5ABA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6940"/>
                <a:ext cx="10515600" cy="5454535"/>
              </a:xfrm>
              <a:blipFill>
                <a:blip r:embed="rId2"/>
                <a:stretch>
                  <a:fillRect l="-362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A861-23EB-4099-1134-EA6DB4FC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369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DCDE-E750-278A-6606-45B151B2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5044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.2.5 Orthogonal Decomposition.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the orthogonal projection (see figure right-top)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approximation theorem (see figure right-bottom)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orthogonal projection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any vector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distinct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  <a14:m>
                  <m:oMath xmlns:m="http://schemas.openxmlformats.org/officeDocument/2006/math">
                    <m:r>
                      <a:rPr lang="en-US" sz="19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+(</m:t>
                    </m:r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according to Pythagorean 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9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 we have: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orthogonal?</a:t>
                </a:r>
              </a:p>
              <a:p>
                <a:pPr lvl="1">
                  <a:lnSpc>
                    <a:spcPct val="110000"/>
                  </a:lnSpc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𝟏𝟏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01/33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8/33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19/33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 That is,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full space, what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88AD8-1389-5912-498C-1F77EE1C6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872" y="1393096"/>
                <a:ext cx="8125858" cy="5099778"/>
              </a:xfrm>
              <a:blipFill>
                <a:blip r:embed="rId2"/>
                <a:stretch>
                  <a:fillRect l="-468"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5C72A-37CF-D152-897E-EE1CD0DF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57D2-BBE4-EE18-1800-15C67CC1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30" y="1779410"/>
            <a:ext cx="3774502" cy="220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668F2-12E7-EE66-C120-F3823B99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632" y="4001294"/>
            <a:ext cx="3454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C2EE-526A-49A9-9A45-D2104F0C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16" y="1334376"/>
                <a:ext cx="10515600" cy="32179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/>
                  <a:t>(1)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basis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dirty="0"/>
                  <a:t>(2)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orthonormal basis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01963A-F2CA-4348-8D68-A413F915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16" y="1334376"/>
                <a:ext cx="10515600" cy="3217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CEC25-129C-4AD8-B2D0-716A7DC7B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7496" y="622156"/>
            <a:ext cx="4280120" cy="2806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BD809B-9198-4E79-9281-B09CD73DB92C}"/>
                  </a:ext>
                </a:extLst>
              </p14:cNvPr>
              <p14:cNvContentPartPr/>
              <p14:nvPr/>
            </p14:nvContentPartPr>
            <p14:xfrm>
              <a:off x="44640" y="378720"/>
              <a:ext cx="11895840" cy="612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BD809B-9198-4E79-9281-B09CD73DB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80" y="369360"/>
                <a:ext cx="11914560" cy="61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88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3497-6AB5-812B-7FE0-4C14BD60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.3.1 QR Factorization (why)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factorized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has orthonormal columns (meaning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2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an “up-triangle” square matrix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useful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factorize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easily find the solution for system: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back substitute only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/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/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𝑸𝑹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is an important tool for finding a Least Square solution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week 10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5E9CD-4AA1-82A0-65C5-3EB90AF07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51" y="1399142"/>
                <a:ext cx="10950498" cy="5093733"/>
              </a:xfrm>
              <a:blipFill>
                <a:blip r:embed="rId2"/>
                <a:stretch>
                  <a:fillRect l="-463"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3263-7522-70A0-C91C-A607071C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6EE010-510A-4DAC-95DC-B5F822759875}"/>
                  </a:ext>
                </a:extLst>
              </p14:cNvPr>
              <p14:cNvContentPartPr/>
              <p14:nvPr/>
            </p14:nvContentPartPr>
            <p14:xfrm>
              <a:off x="1545120" y="1580400"/>
              <a:ext cx="10530720" cy="4775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6EE010-510A-4DAC-95DC-B5F8227598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5760" y="1571040"/>
                <a:ext cx="10549440" cy="47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82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E3B5-B65E-3360-06BC-0562038B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223" y="1564395"/>
                <a:ext cx="10515600" cy="49284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en-SG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Gram–Schmidt Approach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any 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columns (basis of non-zero subspace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])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following orthogonal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b="1" dirty="0"/>
                      <m:t>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 a orthonormal basis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1A123-5824-A255-D538-6A6B310B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223" y="1564395"/>
                <a:ext cx="10515600" cy="4928480"/>
              </a:xfrm>
              <a:blipFill>
                <a:blip r:embed="rId2"/>
                <a:stretch>
                  <a:fillRect l="-844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D5FAB-AC0A-F8DB-F86E-FFFF6A22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2176" y="2603538"/>
                <a:ext cx="5255941" cy="41179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5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….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D8E5A2-4A37-A373-2DF9-C8B964E9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76" y="2603538"/>
                <a:ext cx="5255941" cy="4117937"/>
              </a:xfrm>
              <a:prstGeom prst="rect">
                <a:avLst/>
              </a:prstGeom>
              <a:blipFill>
                <a:blip r:embed="rId3"/>
                <a:stretch>
                  <a:fillRect l="-723" t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92E78F-5DF9-48C7-AFAA-CF89A38794C8}"/>
                  </a:ext>
                </a:extLst>
              </p14:cNvPr>
              <p14:cNvContentPartPr/>
              <p14:nvPr/>
            </p14:nvContentPartPr>
            <p14:xfrm>
              <a:off x="692640" y="738720"/>
              <a:ext cx="11370600" cy="550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92E78F-5DF9-48C7-AFAA-CF89A38794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280" y="729360"/>
                <a:ext cx="11389320" cy="55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35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D5E0E-0D46-475A-B951-799FCB9E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D1B8C2-68EE-4601-BE4A-130DAA3160B4}"/>
                  </a:ext>
                </a:extLst>
              </p:cNvPr>
              <p:cNvSpPr/>
              <p:nvPr/>
            </p:nvSpPr>
            <p:spPr>
              <a:xfrm>
                <a:off x="6345115" y="850380"/>
                <a:ext cx="6096000" cy="14293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D1B8C2-68EE-4601-BE4A-130DAA316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115" y="850380"/>
                <a:ext cx="6096000" cy="14293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68F00D-0AAF-4B10-9F51-2DCCE571AA40}"/>
                  </a:ext>
                </a:extLst>
              </p:cNvPr>
              <p:cNvSpPr/>
              <p:nvPr/>
            </p:nvSpPr>
            <p:spPr>
              <a:xfrm>
                <a:off x="410308" y="257331"/>
                <a:ext cx="6096000" cy="28264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b="1" dirty="0"/>
                      <m:t>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68F00D-0AAF-4B10-9F51-2DCCE571A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8" y="257331"/>
                <a:ext cx="6096000" cy="2826415"/>
              </a:xfrm>
              <a:prstGeom prst="rect">
                <a:avLst/>
              </a:prstGeom>
              <a:blipFill>
                <a:blip r:embed="rId3"/>
                <a:stretch>
                  <a:fillRect b="-133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2517D4-9209-444B-ADC1-9C36B0823C51}"/>
                  </a:ext>
                </a:extLst>
              </p14:cNvPr>
              <p14:cNvContentPartPr/>
              <p14:nvPr/>
            </p14:nvContentPartPr>
            <p14:xfrm>
              <a:off x="353880" y="416880"/>
              <a:ext cx="10761840" cy="647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2517D4-9209-444B-ADC1-9C36B0823C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520" y="407520"/>
                <a:ext cx="10780560" cy="64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10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DCD7-A602-A40D-703B-190B5376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(how)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independent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20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</m:ra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35/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ABB6-A917-AE0D-F01B-D845DCE23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463"/>
                <a:ext cx="10515600" cy="4568500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1F3F-611D-DA05-03E3-488B3B3F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BA519E-C29F-4593-A7E5-79AEAA3A7CC8}"/>
                  </a:ext>
                </a:extLst>
              </p14:cNvPr>
              <p14:cNvContentPartPr/>
              <p14:nvPr/>
            </p14:nvContentPartPr>
            <p14:xfrm>
              <a:off x="2061000" y="1418400"/>
              <a:ext cx="7819560" cy="478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BA519E-C29F-4593-A7E5-79AEAA3A7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640" y="1409040"/>
                <a:ext cx="7838280" cy="48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14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58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99E8-F36D-DE75-DC7A-C8C278C5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.3.2 QR Factorization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factorization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equivalent to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span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forms an orthonormal basis to span the same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projection matrix onto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(spanned by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independent columns,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invertible, and all the values on the diagonal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 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any dependent columns, simply skip it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57DD4-C027-1E0C-B451-CA4334040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CD8A-2A31-1EAC-5FDF-EDFC82CC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213A6B-7B43-4099-AF82-328FE7C48E42}"/>
                  </a:ext>
                </a:extLst>
              </p14:cNvPr>
              <p14:cNvContentPartPr/>
              <p14:nvPr/>
            </p14:nvContentPartPr>
            <p14:xfrm>
              <a:off x="1251000" y="1526040"/>
              <a:ext cx="10171800" cy="506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213A6B-7B43-4099-AF82-328FE7C48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640" y="1516680"/>
                <a:ext cx="10190520" cy="50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22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9)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6.2.3- 6.3.3)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 of dot product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derive)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913" y="1418000"/>
                <a:ext cx="6080393" cy="4938349"/>
              </a:xfrm>
              <a:blipFill>
                <a:blip r:embed="rId2"/>
                <a:stretch>
                  <a:fillRect l="-1879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3" y="1965712"/>
            <a:ext cx="5856197" cy="17690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/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Explanation to transformation on dot product:</a:t>
                </a:r>
              </a:p>
              <a:p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write the dot product in matrix form: 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distributive property of matrix </a:t>
                </a:r>
              </a:p>
              <a:p>
                <a:pPr lvl="1"/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System Font Regular"/>
                  <a:buChar char="-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back to dot product format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9C3BD3-8691-E64A-41A5-8ECE8352E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796" y="1728846"/>
                <a:ext cx="4776730" cy="4524315"/>
              </a:xfrm>
              <a:prstGeom prst="rect">
                <a:avLst/>
              </a:prstGeom>
              <a:blipFill>
                <a:blip r:embed="rId4"/>
                <a:stretch>
                  <a:fillRect l="-1061" t="-840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14FF89-0CF6-B6DE-E7BB-D090D5ED9353}"/>
              </a:ext>
            </a:extLst>
          </p:cNvPr>
          <p:cNvSpPr txBox="1"/>
          <p:nvPr/>
        </p:nvSpPr>
        <p:spPr>
          <a:xfrm>
            <a:off x="442325" y="3651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20858</TotalTime>
  <Words>2198</Words>
  <Application>Microsoft Office PowerPoint</Application>
  <PresentationFormat>Widescreen</PresentationFormat>
  <Paragraphs>277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Helvetica</vt:lpstr>
      <vt:lpstr>System Font Regular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9)  (Chapter 6.2.3- 6.3.3)</vt:lpstr>
      <vt:lpstr>Key points – 6.1.3 Dot Product/Inner Product (2)</vt:lpstr>
      <vt:lpstr>Key points – 6.2.2 Orthogonal Projection</vt:lpstr>
      <vt:lpstr>Example</vt:lpstr>
      <vt:lpstr>Key points – 6.2.3 Orthogonal Decomposition</vt:lpstr>
      <vt:lpstr>Key points – 6.2.4 Orthonormal Sets </vt:lpstr>
      <vt:lpstr>Key points – 6.2.5 Orthogonal Decomposition.</vt:lpstr>
      <vt:lpstr>PowerPoint Presentation</vt:lpstr>
      <vt:lpstr>Key points – 6.3.1 QR Factorization (why)</vt:lpstr>
      <vt:lpstr>Key points – 6.3.2 QR Factorization (how)</vt:lpstr>
      <vt:lpstr>PowerPoint Presentation</vt:lpstr>
      <vt:lpstr>Key points – 6.3.2 QR Factorization (how)</vt:lpstr>
      <vt:lpstr>Key points – 6.3.2 QR Factorization Properties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461</cp:revision>
  <cp:lastPrinted>2022-11-04T01:15:13Z</cp:lastPrinted>
  <dcterms:created xsi:type="dcterms:W3CDTF">2020-08-08T17:47:31Z</dcterms:created>
  <dcterms:modified xsi:type="dcterms:W3CDTF">2024-03-20T03:21:22Z</dcterms:modified>
</cp:coreProperties>
</file>